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22" r:id="rId1"/>
    <p:sldMasterId id="2147483723" r:id="rId2"/>
  </p:sldMasterIdLst>
  <p:notesMasterIdLst>
    <p:notesMasterId r:id="rId27"/>
  </p:notesMasterIdLst>
  <p:sldIdLst>
    <p:sldId id="256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Source Sans Pro" panose="020B0503030403020204" pitchFamily="34" charset="0"/>
      <p:regular r:id="rId32"/>
      <p:bold r:id="rId33"/>
      <p:italic r:id="rId34"/>
      <p:boldItalic r:id="rId35"/>
    </p:embeddedFont>
    <p:embeddedFont>
      <p:font typeface="Source Sans Pro Light" panose="020F0302020204030204" pitchFamily="34" charset="0"/>
      <p:regular r:id="rId36"/>
      <p:bold r:id="rId37"/>
      <p:italic r:id="rId38"/>
      <p:boldItalic r:id="rId39"/>
    </p:embeddedFont>
    <p:embeddedFont>
      <p:font typeface="Source Sans Pro SemiBold" panose="020F0502020204030204" pitchFamily="34" charset="0"/>
      <p:regular r:id="rId40"/>
      <p:bold r:id="rId41"/>
      <p:italic r:id="rId42"/>
      <p:boldItalic r:id="rId4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2"/>
    <p:restoredTop sz="94699"/>
  </p:normalViewPr>
  <p:slideViewPr>
    <p:cSldViewPr snapToGrid="0">
      <p:cViewPr varScale="1">
        <p:scale>
          <a:sx n="103" d="100"/>
          <a:sy n="103" d="100"/>
        </p:scale>
        <p:origin x="1280" y="17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12.fntdata"/><Relationship Id="rId21" Type="http://schemas.openxmlformats.org/officeDocument/2006/relationships/slide" Target="slides/slide19.xml"/><Relationship Id="rId34" Type="http://schemas.openxmlformats.org/officeDocument/2006/relationships/font" Target="fonts/font7.fntdata"/><Relationship Id="rId42" Type="http://schemas.openxmlformats.org/officeDocument/2006/relationships/font" Target="fonts/font15.fntdata"/><Relationship Id="rId47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font" Target="fonts/font13.fntdata"/><Relationship Id="rId45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4.fntdata"/><Relationship Id="rId44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font" Target="fonts/font16.fntdata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46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font" Target="fonts/font1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welcome- brooke and heather </a:t>
            </a:r>
            <a:endParaRPr/>
          </a:p>
        </p:txBody>
      </p:sp>
      <p:sp>
        <p:nvSpPr>
          <p:cNvPr id="315" name="Google Shape;31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552f0a4152_0_1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552f0a4152_0_19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theme laps- alyssa</a:t>
            </a:r>
            <a:endParaRPr/>
          </a:p>
        </p:txBody>
      </p:sp>
      <p:sp>
        <p:nvSpPr>
          <p:cNvPr id="392" name="Google Shape;392;g552f0a4152_0_19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552f0a4152_0_2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552f0a4152_0_2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to bring- jillian </a:t>
            </a:r>
            <a:endParaRPr/>
          </a:p>
        </p:txBody>
      </p:sp>
      <p:sp>
        <p:nvSpPr>
          <p:cNvPr id="400" name="Google Shape;400;g552f0a4152_0_22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552f0a4152_0_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552f0a4152_0_20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tc final check and track intro - sam </a:t>
            </a:r>
            <a:endParaRPr/>
          </a:p>
        </p:txBody>
      </p:sp>
      <p:sp>
        <p:nvSpPr>
          <p:cNvPr id="408" name="Google Shape;408;g552f0a4152_0_20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552f0a4152_0_2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552f0a4152_0_2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Brooke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$20→ one free ride to treatment 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How do you make $20? 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Charge $5 uber fee for 4 people this weekend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Skip Dunkin iced coffee 7 times 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As 10 people for $2, or 2 people for $10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$50 → a free night at the Hope Lodge 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How do you make $50?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Ask 5 people for $10, or 10 people for $5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Make a challenge, for every $5 donated to me I will go one day without coffee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Make gifts for $5 (pottery, crafts)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$100 → one patient with 24/7 peer support on their diagnosis and treatment 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How do you make $100?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Ask 10 people for $10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US"/>
              <a:t>Mom, dad, grandma, grandpa, aunt, uncle, school teacher, roommate, roommate’s parent, sibling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Venmo request 50 people $2</a:t>
            </a:r>
            <a:endParaRPr/>
          </a:p>
        </p:txBody>
      </p:sp>
      <p:sp>
        <p:nvSpPr>
          <p:cNvPr id="416" name="Google Shape;416;g552f0a4152_0_2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552f0a4152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552f0a4152_0_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heather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g552f0a4152_0_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552f0a4152_0_2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552f0a4152_0_2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brooke</a:t>
            </a:r>
            <a:endParaRPr/>
          </a:p>
        </p:txBody>
      </p:sp>
      <p:sp>
        <p:nvSpPr>
          <p:cNvPr id="432" name="Google Shape;432;g552f0a4152_0_23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552f0a4152_0_2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552f0a4152_0_2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brooke</a:t>
            </a:r>
            <a:endParaRPr/>
          </a:p>
        </p:txBody>
      </p:sp>
      <p:sp>
        <p:nvSpPr>
          <p:cNvPr id="440" name="Google Shape;440;g552f0a4152_0_23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552f0a4152_0_2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552f0a4152_0_24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brooke</a:t>
            </a:r>
            <a:endParaRPr/>
          </a:p>
        </p:txBody>
      </p:sp>
      <p:sp>
        <p:nvSpPr>
          <p:cNvPr id="451" name="Google Shape;451;g552f0a4152_0_24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552f0a4152_0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552f0a4152_0_25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brooke</a:t>
            </a:r>
            <a:endParaRPr/>
          </a:p>
        </p:txBody>
      </p:sp>
      <p:sp>
        <p:nvSpPr>
          <p:cNvPr id="461" name="Google Shape;461;g552f0a4152_0_25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552f0a4152_0_2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552f0a4152_0_26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brooke</a:t>
            </a:r>
            <a:endParaRPr/>
          </a:p>
        </p:txBody>
      </p:sp>
      <p:sp>
        <p:nvSpPr>
          <p:cNvPr id="471" name="Google Shape;471;g552f0a4152_0_26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552f0a4152_0_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countdown and why i relay- brooke</a:t>
            </a:r>
            <a:endParaRPr/>
          </a:p>
        </p:txBody>
      </p:sp>
      <p:sp>
        <p:nvSpPr>
          <p:cNvPr id="328" name="Google Shape;328;g552f0a4152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552f0a4152_0_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552f0a4152_0_28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heather </a:t>
            </a:r>
            <a:endParaRPr/>
          </a:p>
        </p:txBody>
      </p:sp>
      <p:sp>
        <p:nvSpPr>
          <p:cNvPr id="480" name="Google Shape;480;g552f0a4152_0_28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552f0a4152_0_3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552f0a4152_0_30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sloane </a:t>
            </a:r>
            <a:endParaRPr/>
          </a:p>
        </p:txBody>
      </p:sp>
      <p:sp>
        <p:nvSpPr>
          <p:cNvPr id="493" name="Google Shape;493;g552f0a4152_0_30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552f0a4152_0_3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552f0a4152_0_30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sloane </a:t>
            </a:r>
            <a:endParaRPr/>
          </a:p>
        </p:txBody>
      </p:sp>
      <p:sp>
        <p:nvSpPr>
          <p:cNvPr id="504" name="Google Shape;504;g552f0a4152_0_30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552f0a4152_0_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552f0a4152_0_16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top fundraisers- heather </a:t>
            </a:r>
            <a:endParaRPr/>
          </a:p>
        </p:txBody>
      </p:sp>
      <p:sp>
        <p:nvSpPr>
          <p:cNvPr id="334" name="Google Shape;334;g552f0a4152_0_16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venmo challenge- brooke</a:t>
            </a:r>
            <a:endParaRPr/>
          </a:p>
        </p:txBody>
      </p:sp>
      <p:sp>
        <p:nvSpPr>
          <p:cNvPr id="340" name="Google Shape;34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552f0a4152_0_2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552f0a4152_0_27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reagan </a:t>
            </a:r>
            <a:endParaRPr/>
          </a:p>
        </p:txBody>
      </p:sp>
      <p:sp>
        <p:nvSpPr>
          <p:cNvPr id="346" name="Google Shape;346;g552f0a4152_0_27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552f0a4152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552f0a4152_0_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PTCPW- alyssa</a:t>
            </a:r>
            <a:endParaRPr/>
          </a:p>
        </p:txBody>
      </p:sp>
      <p:sp>
        <p:nvSpPr>
          <p:cNvPr id="355" name="Google Shape;355;g552f0a4152_0_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552f0a4152_0_1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552f0a4152_0_17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bank night- alyssa</a:t>
            </a:r>
            <a:endParaRPr/>
          </a:p>
        </p:txBody>
      </p:sp>
      <p:sp>
        <p:nvSpPr>
          <p:cNvPr id="363" name="Google Shape;363;g552f0a4152_0_17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552f0a4152_0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552f0a4152_0_18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schedule- alyssa</a:t>
            </a:r>
            <a:endParaRPr/>
          </a:p>
        </p:txBody>
      </p:sp>
      <p:sp>
        <p:nvSpPr>
          <p:cNvPr id="371" name="Google Shape;371;g552f0a4152_0_18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552f0a4152_0_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552f0a4152_0_19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luminarai- alyssa</a:t>
            </a:r>
            <a:endParaRPr/>
          </a:p>
        </p:txBody>
      </p:sp>
      <p:sp>
        <p:nvSpPr>
          <p:cNvPr id="382" name="Google Shape;382;g552f0a4152_0_19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3.jpg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Custom Layout">
  <p:cSld name="5_Custom Layou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2" descr="title slide1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2"/>
          <p:cNvSpPr txBox="1">
            <a:spLocks noGrp="1"/>
          </p:cNvSpPr>
          <p:nvPr>
            <p:ph type="title"/>
          </p:nvPr>
        </p:nvSpPr>
        <p:spPr>
          <a:xfrm>
            <a:off x="653797" y="4716030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ource Sans Pro"/>
              <a:buNone/>
              <a:defRPr sz="2000" b="1" i="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Custom Layout">
  <p:cSld name="8_Custom Layou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1"/>
          <p:cNvSpPr txBox="1">
            <a:spLocks noGrp="1"/>
          </p:cNvSpPr>
          <p:nvPr>
            <p:ph type="body" idx="1"/>
          </p:nvPr>
        </p:nvSpPr>
        <p:spPr>
          <a:xfrm>
            <a:off x="1576857" y="3241984"/>
            <a:ext cx="5990286" cy="5294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375" tIns="13375" rIns="13375" bIns="13375" anchor="t" anchorCtr="0"/>
          <a:lstStyle>
            <a:lvl1pPr marL="457200" lvl="0" indent="-228600" algn="ctr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53585F"/>
              </a:buClr>
              <a:buSzPts val="3600"/>
              <a:buNone/>
              <a:defRPr sz="3600" b="1" cap="none">
                <a:solidFill>
                  <a:srgbClr val="53585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body" idx="2"/>
          </p:nvPr>
        </p:nvSpPr>
        <p:spPr>
          <a:xfrm>
            <a:off x="2416854" y="3805627"/>
            <a:ext cx="4327261" cy="3542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075" tIns="20075" rIns="20075" bIns="20075" anchor="t" anchorCtr="0"/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1800"/>
              <a:buNone/>
              <a:defRPr sz="1800" b="1" cap="none">
                <a:solidFill>
                  <a:srgbClr val="53585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53" name="Google Shape;53;p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892863" y="1384621"/>
            <a:ext cx="1358275" cy="12305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_Custom Layout">
  <p:cSld name="9_Custom Layou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2"/>
          <p:cNvSpPr txBox="1">
            <a:spLocks noGrp="1"/>
          </p:cNvSpPr>
          <p:nvPr>
            <p:ph type="body" idx="1"/>
          </p:nvPr>
        </p:nvSpPr>
        <p:spPr>
          <a:xfrm>
            <a:off x="1576857" y="3241984"/>
            <a:ext cx="5990286" cy="5294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375" tIns="13375" rIns="13375" bIns="13375" anchor="t" anchorCtr="0"/>
          <a:lstStyle>
            <a:lvl1pPr marL="457200" lvl="0" indent="-228600" algn="ctr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 cap="non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7" name="Google Shape;57;p12"/>
          <p:cNvSpPr txBox="1">
            <a:spLocks noGrp="1"/>
          </p:cNvSpPr>
          <p:nvPr>
            <p:ph type="body" idx="2"/>
          </p:nvPr>
        </p:nvSpPr>
        <p:spPr>
          <a:xfrm>
            <a:off x="2416854" y="3817819"/>
            <a:ext cx="4327261" cy="3542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075" tIns="20075" rIns="20075" bIns="20075" anchor="t" anchorCtr="0"/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 b="1" cap="non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_Custom Layout">
  <p:cSld name="10_Custom Layou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3"/>
          <p:cNvSpPr txBox="1">
            <a:spLocks noGrp="1"/>
          </p:cNvSpPr>
          <p:nvPr>
            <p:ph type="body" idx="1"/>
          </p:nvPr>
        </p:nvSpPr>
        <p:spPr>
          <a:xfrm>
            <a:off x="1576857" y="3241984"/>
            <a:ext cx="5990286" cy="5294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375" tIns="13375" rIns="13375" bIns="13375" anchor="t" anchorCtr="0"/>
          <a:lstStyle>
            <a:lvl1pPr marL="457200" lvl="0" indent="-228600" algn="ctr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 cap="non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body" idx="2"/>
          </p:nvPr>
        </p:nvSpPr>
        <p:spPr>
          <a:xfrm>
            <a:off x="2416854" y="3817819"/>
            <a:ext cx="4327261" cy="3542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075" tIns="20075" rIns="20075" bIns="20075" anchor="t" anchorCtr="0"/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 b="1" cap="non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_Custom Layout">
  <p:cSld name="11_Custom Layou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4" descr="other_standard_slides2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4"/>
          <p:cNvSpPr txBox="1">
            <a:spLocks noGrp="1"/>
          </p:cNvSpPr>
          <p:nvPr>
            <p:ph type="body" idx="1"/>
          </p:nvPr>
        </p:nvSpPr>
        <p:spPr>
          <a:xfrm>
            <a:off x="1690084" y="5033640"/>
            <a:ext cx="5763833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1800"/>
              <a:buNone/>
              <a:defRPr sz="1800">
                <a:solidFill>
                  <a:srgbClr val="53585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5" name="Google Shape;65;p14"/>
          <p:cNvSpPr txBox="1">
            <a:spLocks noGrp="1"/>
          </p:cNvSpPr>
          <p:nvPr>
            <p:ph type="body" idx="2"/>
          </p:nvPr>
        </p:nvSpPr>
        <p:spPr>
          <a:xfrm>
            <a:off x="1576857" y="4273873"/>
            <a:ext cx="5990286" cy="4099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375" tIns="13375" rIns="13375" bIns="13375" anchor="t" anchorCtr="0"/>
          <a:lstStyle>
            <a:lvl1pPr marL="457200" lvl="0" indent="-228600" algn="ctr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_Custom Layout">
  <p:cSld name="13_Custom Layou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5" descr="split_slides_longer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5"/>
          <p:cNvSpPr txBox="1">
            <a:spLocks noGrp="1"/>
          </p:cNvSpPr>
          <p:nvPr>
            <p:ph type="body" idx="1"/>
          </p:nvPr>
        </p:nvSpPr>
        <p:spPr>
          <a:xfrm>
            <a:off x="930431" y="4273873"/>
            <a:ext cx="7242274" cy="4099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375" tIns="13375" rIns="13375" bIns="13375" anchor="t" anchorCtr="0"/>
          <a:lstStyle>
            <a:lvl1pPr marL="457200" lvl="0" indent="-228600" algn="ctr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9" name="Google Shape;69;p15"/>
          <p:cNvSpPr txBox="1">
            <a:spLocks noGrp="1"/>
          </p:cNvSpPr>
          <p:nvPr>
            <p:ph type="body" idx="2"/>
          </p:nvPr>
        </p:nvSpPr>
        <p:spPr>
          <a:xfrm>
            <a:off x="1690084" y="5033640"/>
            <a:ext cx="5763833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1800"/>
              <a:buNone/>
              <a:defRPr sz="1800">
                <a:solidFill>
                  <a:srgbClr val="53585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_Custom Layout">
  <p:cSld name="19_Custom Layout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6"/>
          <p:cNvSpPr txBox="1">
            <a:spLocks noGrp="1"/>
          </p:cNvSpPr>
          <p:nvPr>
            <p:ph type="body" idx="1"/>
          </p:nvPr>
        </p:nvSpPr>
        <p:spPr>
          <a:xfrm>
            <a:off x="2103623" y="4807140"/>
            <a:ext cx="5053509" cy="671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375" tIns="13375" rIns="13375" bIns="13375" anchor="b" anchorCtr="0"/>
          <a:lstStyle>
            <a:lvl1pPr marL="457200" lvl="0" indent="-228600" algn="ctr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0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4_Custom Layout">
  <p:cSld name="34_Custom Layou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7"/>
          <p:cNvSpPr txBox="1">
            <a:spLocks noGrp="1"/>
          </p:cNvSpPr>
          <p:nvPr>
            <p:ph type="body" idx="1"/>
          </p:nvPr>
        </p:nvSpPr>
        <p:spPr>
          <a:xfrm>
            <a:off x="2103623" y="4807140"/>
            <a:ext cx="5053509" cy="671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375" tIns="13375" rIns="13375" bIns="13375" anchor="b" anchorCtr="0"/>
          <a:lstStyle>
            <a:lvl1pPr marL="457200" lvl="0" indent="-228600" algn="ctr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0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Custom Layout">
  <p:cSld name="7_Custom Layout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8"/>
          <p:cNvSpPr txBox="1">
            <a:spLocks noGrp="1"/>
          </p:cNvSpPr>
          <p:nvPr>
            <p:ph type="body" idx="1"/>
          </p:nvPr>
        </p:nvSpPr>
        <p:spPr>
          <a:xfrm>
            <a:off x="2103623" y="4807140"/>
            <a:ext cx="5053509" cy="671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375" tIns="13375" rIns="13375" bIns="13375" anchor="b" anchorCtr="0"/>
          <a:lstStyle>
            <a:lvl1pPr marL="457200" lvl="0" indent="-228600" algn="ctr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0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5_Custom Layout">
  <p:cSld name="35_Custom Layout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9"/>
          <p:cNvSpPr txBox="1">
            <a:spLocks noGrp="1"/>
          </p:cNvSpPr>
          <p:nvPr>
            <p:ph type="body" idx="1"/>
          </p:nvPr>
        </p:nvSpPr>
        <p:spPr>
          <a:xfrm>
            <a:off x="2103623" y="4807140"/>
            <a:ext cx="5053509" cy="671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375" tIns="13375" rIns="13375" bIns="13375" anchor="b" anchorCtr="0"/>
          <a:lstStyle>
            <a:lvl1pPr marL="457200" lvl="0" indent="-228600" algn="ctr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0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6_Custom Layout">
  <p:cSld name="36_Custom Layout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20"/>
          <p:cNvSpPr txBox="1">
            <a:spLocks noGrp="1"/>
          </p:cNvSpPr>
          <p:nvPr>
            <p:ph type="body" idx="1"/>
          </p:nvPr>
        </p:nvSpPr>
        <p:spPr>
          <a:xfrm>
            <a:off x="2103623" y="4354440"/>
            <a:ext cx="5053509" cy="671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375" tIns="13375" rIns="13375" bIns="13375" anchor="b" anchorCtr="0"/>
          <a:lstStyle>
            <a:lvl1pPr marL="457200" lvl="0" indent="-228600" algn="ctr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0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Custom Layout">
  <p:cSld name="4_Custom Layout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3" descr="title slide2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3"/>
          <p:cNvSpPr/>
          <p:nvPr/>
        </p:nvSpPr>
        <p:spPr>
          <a:xfrm>
            <a:off x="0" y="4288018"/>
            <a:ext cx="9144000" cy="1546705"/>
          </a:xfrm>
          <a:prstGeom prst="rect">
            <a:avLst/>
          </a:prstGeom>
          <a:solidFill>
            <a:srgbClr val="32005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628650" y="4338774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ource Sans Pro"/>
              <a:buNone/>
              <a:defRPr sz="2000" b="1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7_Custom Layout">
  <p:cSld name="37_Custom Layout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21"/>
          <p:cNvSpPr txBox="1">
            <a:spLocks noGrp="1"/>
          </p:cNvSpPr>
          <p:nvPr>
            <p:ph type="body" idx="1"/>
          </p:nvPr>
        </p:nvSpPr>
        <p:spPr>
          <a:xfrm>
            <a:off x="2103623" y="4807140"/>
            <a:ext cx="5053509" cy="671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375" tIns="13375" rIns="13375" bIns="13375" anchor="b" anchorCtr="0"/>
          <a:lstStyle>
            <a:lvl1pPr marL="457200" lvl="0" indent="-228600" algn="ctr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0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_Custom Layout">
  <p:cSld name="15_Custom Layout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22" descr="slide_pic_background-split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22"/>
          <p:cNvSpPr txBox="1">
            <a:spLocks noGrp="1"/>
          </p:cNvSpPr>
          <p:nvPr>
            <p:ph type="body" idx="1"/>
          </p:nvPr>
        </p:nvSpPr>
        <p:spPr>
          <a:xfrm>
            <a:off x="481659" y="1449659"/>
            <a:ext cx="5053509" cy="671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375" tIns="13375" rIns="13375" bIns="13375" anchor="b" anchorCtr="0"/>
          <a:lstStyle>
            <a:lvl1pPr marL="457200" lvl="0" indent="-228600" algn="l">
              <a:lnSpc>
                <a:spcPct val="44444"/>
              </a:lnSpc>
              <a:spcBef>
                <a:spcPts val="400"/>
              </a:spcBef>
              <a:spcAft>
                <a:spcPts val="0"/>
              </a:spcAft>
              <a:buClr>
                <a:srgbClr val="53585F"/>
              </a:buClr>
              <a:buSzPts val="3600"/>
              <a:buNone/>
              <a:defRPr sz="3600" b="1" cap="none">
                <a:solidFill>
                  <a:srgbClr val="53585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1" name="Google Shape;91;p22"/>
          <p:cNvSpPr txBox="1">
            <a:spLocks noGrp="1"/>
          </p:cNvSpPr>
          <p:nvPr>
            <p:ph type="body" idx="2"/>
          </p:nvPr>
        </p:nvSpPr>
        <p:spPr>
          <a:xfrm>
            <a:off x="472156" y="2258765"/>
            <a:ext cx="5063011" cy="1955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075" tIns="20075" rIns="20075" bIns="20075" anchor="t" anchorCtr="0"/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1800"/>
              <a:buNone/>
              <a:defRPr sz="1800">
                <a:solidFill>
                  <a:srgbClr val="53585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8_Custom Layout">
  <p:cSld name="38_Custom Layout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3"/>
          <p:cNvSpPr txBox="1">
            <a:spLocks noGrp="1"/>
          </p:cNvSpPr>
          <p:nvPr>
            <p:ph type="body" idx="1"/>
          </p:nvPr>
        </p:nvSpPr>
        <p:spPr>
          <a:xfrm>
            <a:off x="481659" y="1449659"/>
            <a:ext cx="4648285" cy="390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375" tIns="13375" rIns="13375" bIns="13375" anchor="b" anchorCtr="0"/>
          <a:lstStyle>
            <a:lvl1pPr marL="457200" lvl="0" indent="-228600" algn="l">
              <a:lnSpc>
                <a:spcPct val="64000"/>
              </a:lnSpc>
              <a:spcBef>
                <a:spcPts val="400"/>
              </a:spcBef>
              <a:spcAft>
                <a:spcPts val="0"/>
              </a:spcAft>
              <a:buClr>
                <a:srgbClr val="53585F"/>
              </a:buClr>
              <a:buSzPts val="2500"/>
              <a:buNone/>
              <a:defRPr sz="2500" b="1" cap="none">
                <a:solidFill>
                  <a:srgbClr val="53585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4" name="Google Shape;94;p23"/>
          <p:cNvSpPr txBox="1">
            <a:spLocks noGrp="1"/>
          </p:cNvSpPr>
          <p:nvPr>
            <p:ph type="body" idx="2"/>
          </p:nvPr>
        </p:nvSpPr>
        <p:spPr>
          <a:xfrm>
            <a:off x="472157" y="1966157"/>
            <a:ext cx="3731853" cy="1955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075" tIns="20075" rIns="20075" bIns="20075" anchor="t" anchorCtr="0"/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1800"/>
              <a:buNone/>
              <a:defRPr sz="1800">
                <a:solidFill>
                  <a:srgbClr val="53585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5" name="Google Shape;95;p23"/>
          <p:cNvSpPr>
            <a:spLocks noGrp="1"/>
          </p:cNvSpPr>
          <p:nvPr>
            <p:ph type="pic" idx="3"/>
          </p:nvPr>
        </p:nvSpPr>
        <p:spPr>
          <a:xfrm>
            <a:off x="5343525" y="0"/>
            <a:ext cx="3800475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_Custom Layout">
  <p:cSld name="16_Custom Layout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24" descr="other_standard_slides-split3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24"/>
          <p:cNvSpPr txBox="1">
            <a:spLocks noGrp="1"/>
          </p:cNvSpPr>
          <p:nvPr>
            <p:ph type="body" idx="1"/>
          </p:nvPr>
        </p:nvSpPr>
        <p:spPr>
          <a:xfrm>
            <a:off x="472157" y="1966157"/>
            <a:ext cx="3731853" cy="1955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075" tIns="20075" rIns="20075" bIns="20075" anchor="t" anchorCtr="0"/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1800"/>
              <a:buNone/>
              <a:defRPr sz="1800">
                <a:solidFill>
                  <a:srgbClr val="53585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9" name="Google Shape;99;p24"/>
          <p:cNvSpPr txBox="1">
            <a:spLocks noGrp="1"/>
          </p:cNvSpPr>
          <p:nvPr>
            <p:ph type="body" idx="2"/>
          </p:nvPr>
        </p:nvSpPr>
        <p:spPr>
          <a:xfrm>
            <a:off x="481660" y="1449659"/>
            <a:ext cx="3722350" cy="390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375" tIns="13375" rIns="13375" bIns="13375" anchor="b" anchorCtr="0"/>
          <a:lstStyle>
            <a:lvl1pPr marL="457200" lvl="0" indent="-228600" algn="l">
              <a:lnSpc>
                <a:spcPct val="57142"/>
              </a:lnSpc>
              <a:spcBef>
                <a:spcPts val="400"/>
              </a:spcBef>
              <a:spcAft>
                <a:spcPts val="0"/>
              </a:spcAft>
              <a:buClr>
                <a:srgbClr val="53585F"/>
              </a:buClr>
              <a:buSzPts val="2800"/>
              <a:buNone/>
              <a:defRPr sz="2800" b="1" cap="none">
                <a:solidFill>
                  <a:srgbClr val="53585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_Custom Layout">
  <p:cSld name="17_Custom Layout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25" descr="other_standard_slides-split4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5"/>
          <p:cNvSpPr txBox="1">
            <a:spLocks noGrp="1"/>
          </p:cNvSpPr>
          <p:nvPr>
            <p:ph type="body" idx="1"/>
          </p:nvPr>
        </p:nvSpPr>
        <p:spPr>
          <a:xfrm>
            <a:off x="472157" y="1966157"/>
            <a:ext cx="3731853" cy="1955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075" tIns="20075" rIns="20075" bIns="20075" anchor="t" anchorCtr="0"/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1800"/>
              <a:buNone/>
              <a:defRPr sz="1800">
                <a:solidFill>
                  <a:srgbClr val="53585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3" name="Google Shape;103;p25"/>
          <p:cNvSpPr txBox="1">
            <a:spLocks noGrp="1"/>
          </p:cNvSpPr>
          <p:nvPr>
            <p:ph type="body" idx="2"/>
          </p:nvPr>
        </p:nvSpPr>
        <p:spPr>
          <a:xfrm>
            <a:off x="481660" y="1449659"/>
            <a:ext cx="3722350" cy="390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375" tIns="13375" rIns="13375" bIns="13375" anchor="b" anchorCtr="0"/>
          <a:lstStyle>
            <a:lvl1pPr marL="457200" lvl="0" indent="-228600" algn="l">
              <a:lnSpc>
                <a:spcPct val="57142"/>
              </a:lnSpc>
              <a:spcBef>
                <a:spcPts val="400"/>
              </a:spcBef>
              <a:spcAft>
                <a:spcPts val="0"/>
              </a:spcAft>
              <a:buClr>
                <a:srgbClr val="53585F"/>
              </a:buClr>
              <a:buSzPts val="2800"/>
              <a:buNone/>
              <a:defRPr sz="2800" b="1" cap="none">
                <a:solidFill>
                  <a:srgbClr val="53585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_Custom Layout">
  <p:cSld name="18_Custom Layout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26" descr="other_standard_slides-split2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26"/>
          <p:cNvSpPr txBox="1">
            <a:spLocks noGrp="1"/>
          </p:cNvSpPr>
          <p:nvPr>
            <p:ph type="body" idx="1"/>
          </p:nvPr>
        </p:nvSpPr>
        <p:spPr>
          <a:xfrm>
            <a:off x="472157" y="1966157"/>
            <a:ext cx="3731853" cy="1955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075" tIns="20075" rIns="20075" bIns="20075" anchor="t" anchorCtr="0"/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1800"/>
              <a:buNone/>
              <a:defRPr sz="1800">
                <a:solidFill>
                  <a:srgbClr val="53585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7" name="Google Shape;107;p26"/>
          <p:cNvSpPr txBox="1">
            <a:spLocks noGrp="1"/>
          </p:cNvSpPr>
          <p:nvPr>
            <p:ph type="body" idx="2"/>
          </p:nvPr>
        </p:nvSpPr>
        <p:spPr>
          <a:xfrm>
            <a:off x="481660" y="1449659"/>
            <a:ext cx="3722350" cy="390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375" tIns="13375" rIns="13375" bIns="13375" anchor="b" anchorCtr="0"/>
          <a:lstStyle>
            <a:lvl1pPr marL="457200" lvl="0" indent="-228600" algn="l">
              <a:lnSpc>
                <a:spcPct val="57142"/>
              </a:lnSpc>
              <a:spcBef>
                <a:spcPts val="400"/>
              </a:spcBef>
              <a:spcAft>
                <a:spcPts val="0"/>
              </a:spcAft>
              <a:buClr>
                <a:srgbClr val="53585F"/>
              </a:buClr>
              <a:buSzPts val="2800"/>
              <a:buNone/>
              <a:defRPr sz="2800" b="1" cap="none">
                <a:solidFill>
                  <a:srgbClr val="53585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_Custom Layout">
  <p:cSld name="21_Custom Layout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27" descr="quote_slide_white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7"/>
          <p:cNvSpPr txBox="1">
            <a:spLocks noGrp="1"/>
          </p:cNvSpPr>
          <p:nvPr>
            <p:ph type="body" idx="1"/>
          </p:nvPr>
        </p:nvSpPr>
        <p:spPr>
          <a:xfrm>
            <a:off x="1414332" y="2615877"/>
            <a:ext cx="6315337" cy="2192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25" tIns="19025" rIns="19025" bIns="19025" anchor="t" anchorCtr="0"/>
          <a:lstStyle>
            <a:lvl1pPr marL="457200" lvl="0" indent="-228600" algn="ctr">
              <a:lnSpc>
                <a:spcPct val="130769"/>
              </a:lnSpc>
              <a:spcBef>
                <a:spcPts val="200"/>
              </a:spcBef>
              <a:spcAft>
                <a:spcPts val="0"/>
              </a:spcAft>
              <a:buClr>
                <a:srgbClr val="53585F"/>
              </a:buClr>
              <a:buSzPts val="2600"/>
              <a:buNone/>
              <a:defRPr sz="2600" b="0" cap="none">
                <a:solidFill>
                  <a:srgbClr val="53585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_Custom Layout">
  <p:cSld name="20_Custom Layout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28" descr="quote_slide_white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28"/>
          <p:cNvSpPr txBox="1">
            <a:spLocks noGrp="1"/>
          </p:cNvSpPr>
          <p:nvPr>
            <p:ph type="body" idx="1"/>
          </p:nvPr>
        </p:nvSpPr>
        <p:spPr>
          <a:xfrm>
            <a:off x="2417763" y="4743799"/>
            <a:ext cx="4308475" cy="291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25" tIns="19025" rIns="19025" bIns="19025" anchor="t" anchorCtr="0"/>
          <a:lstStyle>
            <a:lvl1pPr marL="457200" lvl="0" indent="-228600" algn="ctr">
              <a:lnSpc>
                <a:spcPct val="122222"/>
              </a:lnSpc>
              <a:spcBef>
                <a:spcPts val="700"/>
              </a:spcBef>
              <a:spcAft>
                <a:spcPts val="0"/>
              </a:spcAft>
              <a:buClr>
                <a:srgbClr val="53585F"/>
              </a:buClr>
              <a:buSzPts val="1800"/>
              <a:buNone/>
              <a:defRPr sz="1800" cap="none">
                <a:solidFill>
                  <a:srgbClr val="53585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4" name="Google Shape;114;p28"/>
          <p:cNvSpPr txBox="1">
            <a:spLocks noGrp="1"/>
          </p:cNvSpPr>
          <p:nvPr>
            <p:ph type="body" idx="2"/>
          </p:nvPr>
        </p:nvSpPr>
        <p:spPr>
          <a:xfrm>
            <a:off x="1254300" y="2698070"/>
            <a:ext cx="6635401" cy="508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25" tIns="19025" rIns="19025" bIns="19025" anchor="t" anchorCtr="0"/>
          <a:lstStyle>
            <a:lvl1pPr marL="457200" lvl="0" indent="-228600" algn="ctr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53585F"/>
              </a:buClr>
              <a:buSzPts val="3600"/>
              <a:buNone/>
              <a:defRPr sz="3600" b="1" cap="none">
                <a:solidFill>
                  <a:srgbClr val="53585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_Custom Layout">
  <p:cSld name="23_Custom Layout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29" descr="quote_slide_purple-light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29"/>
          <p:cNvSpPr txBox="1">
            <a:spLocks noGrp="1"/>
          </p:cNvSpPr>
          <p:nvPr>
            <p:ph type="body" idx="1"/>
          </p:nvPr>
        </p:nvSpPr>
        <p:spPr>
          <a:xfrm>
            <a:off x="1414332" y="2615877"/>
            <a:ext cx="6315337" cy="21410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25" tIns="19025" rIns="19025" bIns="19025" anchor="t" anchorCtr="0"/>
          <a:lstStyle>
            <a:lvl1pPr marL="457200" lvl="0" indent="-228600" algn="ctr">
              <a:lnSpc>
                <a:spcPct val="130769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 b="0" cap="none">
                <a:solidFill>
                  <a:schemeClr val="lt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_Custom Layout">
  <p:cSld name="22_Custom Layout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30" descr="quote_slide_purple-light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30"/>
          <p:cNvSpPr txBox="1">
            <a:spLocks noGrp="1"/>
          </p:cNvSpPr>
          <p:nvPr>
            <p:ph type="body" idx="1"/>
          </p:nvPr>
        </p:nvSpPr>
        <p:spPr>
          <a:xfrm>
            <a:off x="2417763" y="4743799"/>
            <a:ext cx="4308475" cy="315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25" tIns="19025" rIns="19025" bIns="19025" anchor="t" anchorCtr="0"/>
          <a:lstStyle>
            <a:lvl1pPr marL="457200" lvl="0" indent="-228600" algn="ctr">
              <a:lnSpc>
                <a:spcPct val="122222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 cap="none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1" name="Google Shape;121;p30"/>
          <p:cNvSpPr txBox="1">
            <a:spLocks noGrp="1"/>
          </p:cNvSpPr>
          <p:nvPr>
            <p:ph type="body" idx="2"/>
          </p:nvPr>
        </p:nvSpPr>
        <p:spPr>
          <a:xfrm>
            <a:off x="1254300" y="2698070"/>
            <a:ext cx="6635401" cy="508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25" tIns="19025" rIns="19025" bIns="19025" anchor="t" anchorCtr="0"/>
          <a:lstStyle>
            <a:lvl1pPr marL="457200" lvl="0" indent="-228600" algn="ctr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 cap="non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4" descr="2016_standard_slides1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4"/>
          <p:cNvSpPr txBox="1">
            <a:spLocks noGrp="1"/>
          </p:cNvSpPr>
          <p:nvPr>
            <p:ph type="body" idx="1"/>
          </p:nvPr>
        </p:nvSpPr>
        <p:spPr>
          <a:xfrm>
            <a:off x="419998" y="4826381"/>
            <a:ext cx="4238339" cy="564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 b="1" cap="non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2"/>
          </p:nvPr>
        </p:nvSpPr>
        <p:spPr>
          <a:xfrm>
            <a:off x="419998" y="5421735"/>
            <a:ext cx="2414121" cy="349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 b="1" cap="non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_Custom Layout">
  <p:cSld name="25_Custom Layout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31" descr="quote_slide_purple-dark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31"/>
          <p:cNvSpPr txBox="1">
            <a:spLocks noGrp="1"/>
          </p:cNvSpPr>
          <p:nvPr>
            <p:ph type="body" idx="1"/>
          </p:nvPr>
        </p:nvSpPr>
        <p:spPr>
          <a:xfrm>
            <a:off x="1414332" y="2615877"/>
            <a:ext cx="6315337" cy="21821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25" tIns="19025" rIns="19025" bIns="19025" anchor="t" anchorCtr="0"/>
          <a:lstStyle>
            <a:lvl1pPr marL="457200" lvl="0" indent="-228600" algn="ctr">
              <a:lnSpc>
                <a:spcPct val="130769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 b="0" cap="none">
                <a:solidFill>
                  <a:schemeClr val="lt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5" name="Google Shape;125;p31"/>
          <p:cNvSpPr txBox="1">
            <a:spLocks noGrp="1"/>
          </p:cNvSpPr>
          <p:nvPr>
            <p:ph type="body" idx="2"/>
          </p:nvPr>
        </p:nvSpPr>
        <p:spPr>
          <a:xfrm>
            <a:off x="2417763" y="5236244"/>
            <a:ext cx="4308475" cy="3036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25" tIns="19025" rIns="19025" bIns="19025" anchor="t" anchorCtr="0"/>
          <a:lstStyle>
            <a:lvl1pPr marL="457200" lvl="0" indent="-228600" algn="ctr">
              <a:lnSpc>
                <a:spcPct val="122222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 cap="none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_Custom Layout">
  <p:cSld name="24_Custom Layout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32" descr="quote_slide_purple-dark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32"/>
          <p:cNvSpPr txBox="1">
            <a:spLocks noGrp="1"/>
          </p:cNvSpPr>
          <p:nvPr>
            <p:ph type="body" idx="1"/>
          </p:nvPr>
        </p:nvSpPr>
        <p:spPr>
          <a:xfrm>
            <a:off x="2417763" y="4743798"/>
            <a:ext cx="4308475" cy="291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25" tIns="19025" rIns="19025" bIns="19025" anchor="t" anchorCtr="0"/>
          <a:lstStyle>
            <a:lvl1pPr marL="457200" lvl="0" indent="-228600" algn="ctr">
              <a:lnSpc>
                <a:spcPct val="122222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 cap="none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9" name="Google Shape;129;p32"/>
          <p:cNvSpPr txBox="1">
            <a:spLocks noGrp="1"/>
          </p:cNvSpPr>
          <p:nvPr>
            <p:ph type="body" idx="2"/>
          </p:nvPr>
        </p:nvSpPr>
        <p:spPr>
          <a:xfrm>
            <a:off x="1254300" y="2698070"/>
            <a:ext cx="6635401" cy="3499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25" tIns="19025" rIns="19025" bIns="19025" anchor="t" anchorCtr="0"/>
          <a:lstStyle>
            <a:lvl1pPr marL="457200" lvl="0" indent="-228600" algn="ctr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FFFFF"/>
              </a:buClr>
              <a:buSzPts val="2464"/>
              <a:buNone/>
              <a:defRPr sz="2464" b="1" cap="non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_Custom Layout">
  <p:cSld name="26_Custom Layout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3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33"/>
          <p:cNvSpPr txBox="1">
            <a:spLocks noGrp="1"/>
          </p:cNvSpPr>
          <p:nvPr>
            <p:ph type="body" idx="1"/>
          </p:nvPr>
        </p:nvSpPr>
        <p:spPr>
          <a:xfrm>
            <a:off x="5084774" y="4761915"/>
            <a:ext cx="3523394" cy="560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25" tIns="19025" rIns="19025" bIns="19025" anchor="t" anchorCtr="0"/>
          <a:lstStyle>
            <a:lvl1pPr marL="457200" lvl="0" indent="-228600" algn="ctr">
              <a:lnSpc>
                <a:spcPct val="122222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 cap="none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3" name="Google Shape;133;p33"/>
          <p:cNvSpPr txBox="1">
            <a:spLocks noGrp="1"/>
          </p:cNvSpPr>
          <p:nvPr>
            <p:ph type="body" idx="2"/>
          </p:nvPr>
        </p:nvSpPr>
        <p:spPr>
          <a:xfrm>
            <a:off x="449909" y="2519058"/>
            <a:ext cx="3612972" cy="345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375" tIns="13375" rIns="13375" bIns="13375" anchor="b" anchorCtr="0"/>
          <a:lstStyle>
            <a:lvl1pPr marL="457200" lvl="0" indent="-228600" algn="l">
              <a:lnSpc>
                <a:spcPct val="69565"/>
              </a:lnSpc>
              <a:spcBef>
                <a:spcPts val="400"/>
              </a:spcBef>
              <a:spcAft>
                <a:spcPts val="0"/>
              </a:spcAft>
              <a:buClr>
                <a:srgbClr val="53585F"/>
              </a:buClr>
              <a:buSzPts val="2300"/>
              <a:buNone/>
              <a:defRPr sz="2300" b="1" cap="none">
                <a:solidFill>
                  <a:srgbClr val="53585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4" name="Google Shape;134;p33"/>
          <p:cNvSpPr txBox="1">
            <a:spLocks noGrp="1"/>
          </p:cNvSpPr>
          <p:nvPr>
            <p:ph type="body" idx="3"/>
          </p:nvPr>
        </p:nvSpPr>
        <p:spPr>
          <a:xfrm>
            <a:off x="440407" y="2923583"/>
            <a:ext cx="3631977" cy="2247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075" tIns="20075" rIns="20075" bIns="20075" anchor="t" anchorCtr="0"/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1800"/>
              <a:buNone/>
              <a:defRPr sz="1800">
                <a:solidFill>
                  <a:srgbClr val="53585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5" name="Google Shape;135;p33"/>
          <p:cNvSpPr txBox="1">
            <a:spLocks noGrp="1"/>
          </p:cNvSpPr>
          <p:nvPr>
            <p:ph type="body" idx="4"/>
          </p:nvPr>
        </p:nvSpPr>
        <p:spPr>
          <a:xfrm>
            <a:off x="5069982" y="2519058"/>
            <a:ext cx="3556002" cy="4231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25" tIns="19025" rIns="19025" bIns="19025" anchor="t" anchorCtr="0"/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76"/>
              <a:buNone/>
              <a:defRPr sz="2376" b="1" cap="non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_Custom Layout">
  <p:cSld name="27_Custom Layout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3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34"/>
          <p:cNvSpPr txBox="1">
            <a:spLocks noGrp="1"/>
          </p:cNvSpPr>
          <p:nvPr>
            <p:ph type="body" idx="1"/>
          </p:nvPr>
        </p:nvSpPr>
        <p:spPr>
          <a:xfrm>
            <a:off x="449909" y="2519058"/>
            <a:ext cx="3612972" cy="345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375" tIns="13375" rIns="13375" bIns="13375" anchor="b" anchorCtr="0"/>
          <a:lstStyle>
            <a:lvl1pPr marL="457200" lvl="0" indent="-228600" algn="l">
              <a:lnSpc>
                <a:spcPct val="69565"/>
              </a:lnSpc>
              <a:spcBef>
                <a:spcPts val="400"/>
              </a:spcBef>
              <a:spcAft>
                <a:spcPts val="0"/>
              </a:spcAft>
              <a:buClr>
                <a:srgbClr val="53585F"/>
              </a:buClr>
              <a:buSzPts val="2300"/>
              <a:buNone/>
              <a:defRPr sz="2300" b="1" cap="none">
                <a:solidFill>
                  <a:srgbClr val="53585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9" name="Google Shape;139;p34"/>
          <p:cNvSpPr txBox="1">
            <a:spLocks noGrp="1"/>
          </p:cNvSpPr>
          <p:nvPr>
            <p:ph type="body" idx="2"/>
          </p:nvPr>
        </p:nvSpPr>
        <p:spPr>
          <a:xfrm>
            <a:off x="440407" y="2923583"/>
            <a:ext cx="3631977" cy="2247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075" tIns="20075" rIns="20075" bIns="20075" anchor="t" anchorCtr="0"/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1800"/>
              <a:buNone/>
              <a:defRPr sz="1800">
                <a:solidFill>
                  <a:srgbClr val="53585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0" name="Google Shape;140;p34"/>
          <p:cNvSpPr txBox="1">
            <a:spLocks noGrp="1"/>
          </p:cNvSpPr>
          <p:nvPr>
            <p:ph type="body" idx="3"/>
          </p:nvPr>
        </p:nvSpPr>
        <p:spPr>
          <a:xfrm>
            <a:off x="5084774" y="4761915"/>
            <a:ext cx="3523394" cy="560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25" tIns="19025" rIns="19025" bIns="19025" anchor="t" anchorCtr="0"/>
          <a:lstStyle>
            <a:lvl1pPr marL="457200" lvl="0" indent="-228600" algn="ctr">
              <a:lnSpc>
                <a:spcPct val="122222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 cap="none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1" name="Google Shape;141;p34"/>
          <p:cNvSpPr txBox="1">
            <a:spLocks noGrp="1"/>
          </p:cNvSpPr>
          <p:nvPr>
            <p:ph type="body" idx="4"/>
          </p:nvPr>
        </p:nvSpPr>
        <p:spPr>
          <a:xfrm>
            <a:off x="5069982" y="2519058"/>
            <a:ext cx="3556002" cy="4231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25" tIns="19025" rIns="19025" bIns="19025" anchor="t" anchorCtr="0"/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76"/>
              <a:buNone/>
              <a:defRPr sz="2376" b="1" cap="non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_Custom Layout">
  <p:cSld name="28_Custom Layout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35" descr="other_standard_slides-quote left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35"/>
          <p:cNvSpPr txBox="1">
            <a:spLocks noGrp="1"/>
          </p:cNvSpPr>
          <p:nvPr>
            <p:ph type="body" idx="1"/>
          </p:nvPr>
        </p:nvSpPr>
        <p:spPr>
          <a:xfrm>
            <a:off x="512040" y="2528909"/>
            <a:ext cx="3556002" cy="4231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25" tIns="19025" rIns="19025" bIns="19025" anchor="t" anchorCtr="0"/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76"/>
              <a:buNone/>
              <a:defRPr sz="2376" b="1" cap="non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5" name="Google Shape;145;p35"/>
          <p:cNvSpPr txBox="1">
            <a:spLocks noGrp="1"/>
          </p:cNvSpPr>
          <p:nvPr>
            <p:ph type="body" idx="2"/>
          </p:nvPr>
        </p:nvSpPr>
        <p:spPr>
          <a:xfrm>
            <a:off x="526832" y="4761915"/>
            <a:ext cx="3523394" cy="560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25" tIns="19025" rIns="19025" bIns="19025" anchor="t" anchorCtr="0"/>
          <a:lstStyle>
            <a:lvl1pPr marL="457200" lvl="0" indent="-228600" algn="ctr">
              <a:lnSpc>
                <a:spcPct val="122222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 cap="none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6" name="Google Shape;146;p35"/>
          <p:cNvSpPr txBox="1">
            <a:spLocks noGrp="1"/>
          </p:cNvSpPr>
          <p:nvPr>
            <p:ph type="body" idx="3"/>
          </p:nvPr>
        </p:nvSpPr>
        <p:spPr>
          <a:xfrm>
            <a:off x="5021909" y="2544813"/>
            <a:ext cx="3612972" cy="345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375" tIns="13375" rIns="13375" bIns="13375" anchor="b" anchorCtr="0"/>
          <a:lstStyle>
            <a:lvl1pPr marL="457200" lvl="0" indent="-228600" algn="l">
              <a:lnSpc>
                <a:spcPct val="69565"/>
              </a:lnSpc>
              <a:spcBef>
                <a:spcPts val="400"/>
              </a:spcBef>
              <a:spcAft>
                <a:spcPts val="0"/>
              </a:spcAft>
              <a:buClr>
                <a:srgbClr val="53585F"/>
              </a:buClr>
              <a:buSzPts val="2300"/>
              <a:buNone/>
              <a:defRPr sz="2300" b="1" cap="none">
                <a:solidFill>
                  <a:srgbClr val="53585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7" name="Google Shape;147;p35"/>
          <p:cNvSpPr txBox="1">
            <a:spLocks noGrp="1"/>
          </p:cNvSpPr>
          <p:nvPr>
            <p:ph type="body" idx="4"/>
          </p:nvPr>
        </p:nvSpPr>
        <p:spPr>
          <a:xfrm>
            <a:off x="5012407" y="2949338"/>
            <a:ext cx="3631977" cy="2247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075" tIns="20075" rIns="20075" bIns="20075" anchor="t" anchorCtr="0"/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1800"/>
              <a:buNone/>
              <a:defRPr sz="1800">
                <a:solidFill>
                  <a:srgbClr val="53585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_Custom Layout">
  <p:cSld name="29_Custom Layout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6"/>
          <p:cNvSpPr txBox="1">
            <a:spLocks noGrp="1"/>
          </p:cNvSpPr>
          <p:nvPr>
            <p:ph type="body" idx="1"/>
          </p:nvPr>
        </p:nvSpPr>
        <p:spPr>
          <a:xfrm>
            <a:off x="892969" y="1874343"/>
            <a:ext cx="7361015" cy="846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25" tIns="19025" rIns="19025" bIns="19025" anchor="b" anchorCtr="0"/>
          <a:lstStyle>
            <a:lvl1pPr marL="457200" lvl="0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53585F"/>
              </a:buClr>
              <a:buSzPts val="3600"/>
              <a:buNone/>
              <a:defRPr sz="3600" b="1" cap="none">
                <a:solidFill>
                  <a:srgbClr val="53585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0" name="Google Shape;150;p36"/>
          <p:cNvSpPr txBox="1">
            <a:spLocks noGrp="1"/>
          </p:cNvSpPr>
          <p:nvPr>
            <p:ph type="body" idx="2"/>
          </p:nvPr>
        </p:nvSpPr>
        <p:spPr>
          <a:xfrm>
            <a:off x="892969" y="2721194"/>
            <a:ext cx="7361015" cy="2354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550" tIns="28550" rIns="28550" bIns="28550" anchor="t" anchorCtr="0"/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51" name="Google Shape;151;p3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77324" y="5707206"/>
            <a:ext cx="986397" cy="8936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_Custom Layout">
  <p:cSld name="30_Custom Layout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7"/>
          <p:cNvSpPr>
            <a:spLocks noGrp="1"/>
          </p:cNvSpPr>
          <p:nvPr>
            <p:ph type="pic" idx="2"/>
          </p:nvPr>
        </p:nvSpPr>
        <p:spPr>
          <a:xfrm>
            <a:off x="665944" y="3579884"/>
            <a:ext cx="3750470" cy="2652119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4" name="Google Shape;154;p37"/>
          <p:cNvSpPr>
            <a:spLocks noGrp="1"/>
          </p:cNvSpPr>
          <p:nvPr>
            <p:ph type="pic" idx="3"/>
          </p:nvPr>
        </p:nvSpPr>
        <p:spPr>
          <a:xfrm>
            <a:off x="669136" y="625997"/>
            <a:ext cx="3750469" cy="2652119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5" name="Google Shape;155;p37"/>
          <p:cNvSpPr>
            <a:spLocks noGrp="1"/>
          </p:cNvSpPr>
          <p:nvPr>
            <p:ph type="pic" idx="4"/>
          </p:nvPr>
        </p:nvSpPr>
        <p:spPr>
          <a:xfrm>
            <a:off x="4721618" y="625078"/>
            <a:ext cx="3750470" cy="5607844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1_Custom Layout">
  <p:cSld name="31_Custom Layout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38" descr="Questions?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2_Custom Layout">
  <p:cSld name="32_Custom Layout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39" descr="Thank you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3_Custom Layout">
  <p:cSld name="33_Custom Layout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40" descr="2016_standard_slides7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40"/>
          <p:cNvSpPr txBox="1">
            <a:spLocks noGrp="1"/>
          </p:cNvSpPr>
          <p:nvPr>
            <p:ph type="body" idx="1"/>
          </p:nvPr>
        </p:nvSpPr>
        <p:spPr>
          <a:xfrm>
            <a:off x="419998" y="4826381"/>
            <a:ext cx="4238339" cy="564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 b="1" cap="non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3" name="Google Shape;163;p40"/>
          <p:cNvSpPr txBox="1">
            <a:spLocks noGrp="1"/>
          </p:cNvSpPr>
          <p:nvPr>
            <p:ph type="body" idx="2"/>
          </p:nvPr>
        </p:nvSpPr>
        <p:spPr>
          <a:xfrm>
            <a:off x="419998" y="5421735"/>
            <a:ext cx="2414121" cy="349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 b="1" cap="non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5" descr="2016_standard_slides4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5"/>
          <p:cNvSpPr txBox="1">
            <a:spLocks noGrp="1"/>
          </p:cNvSpPr>
          <p:nvPr>
            <p:ph type="body" idx="1"/>
          </p:nvPr>
        </p:nvSpPr>
        <p:spPr>
          <a:xfrm>
            <a:off x="419998" y="4826381"/>
            <a:ext cx="4238339" cy="564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 b="1" cap="non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2"/>
          </p:nvPr>
        </p:nvSpPr>
        <p:spPr>
          <a:xfrm>
            <a:off x="419998" y="5421735"/>
            <a:ext cx="2414121" cy="349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 b="1" cap="non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_Custom Layout">
  <p:cSld name="14_Custom Layout"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41" descr="other_standard_slides-quote left-dark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41"/>
          <p:cNvSpPr txBox="1">
            <a:spLocks noGrp="1"/>
          </p:cNvSpPr>
          <p:nvPr>
            <p:ph type="body" idx="1"/>
          </p:nvPr>
        </p:nvSpPr>
        <p:spPr>
          <a:xfrm>
            <a:off x="512040" y="2528909"/>
            <a:ext cx="3556002" cy="4231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25" tIns="19025" rIns="19025" bIns="19025" anchor="t" anchorCtr="0"/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76"/>
              <a:buNone/>
              <a:defRPr sz="2376" b="1" cap="non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7" name="Google Shape;167;p41"/>
          <p:cNvSpPr txBox="1">
            <a:spLocks noGrp="1"/>
          </p:cNvSpPr>
          <p:nvPr>
            <p:ph type="body" idx="2"/>
          </p:nvPr>
        </p:nvSpPr>
        <p:spPr>
          <a:xfrm>
            <a:off x="526832" y="4761915"/>
            <a:ext cx="3523394" cy="560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25" tIns="19025" rIns="19025" bIns="19025" anchor="t" anchorCtr="0"/>
          <a:lstStyle>
            <a:lvl1pPr marL="457200" lvl="0" indent="-228600" algn="ctr">
              <a:lnSpc>
                <a:spcPct val="122222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 cap="none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8" name="Google Shape;168;p41"/>
          <p:cNvSpPr txBox="1">
            <a:spLocks noGrp="1"/>
          </p:cNvSpPr>
          <p:nvPr>
            <p:ph type="body" idx="3"/>
          </p:nvPr>
        </p:nvSpPr>
        <p:spPr>
          <a:xfrm>
            <a:off x="5021909" y="2544813"/>
            <a:ext cx="3612972" cy="345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375" tIns="13375" rIns="13375" bIns="13375" anchor="b" anchorCtr="0"/>
          <a:lstStyle>
            <a:lvl1pPr marL="457200" lvl="0" indent="-228600" algn="l">
              <a:lnSpc>
                <a:spcPct val="69565"/>
              </a:lnSpc>
              <a:spcBef>
                <a:spcPts val="400"/>
              </a:spcBef>
              <a:spcAft>
                <a:spcPts val="0"/>
              </a:spcAft>
              <a:buClr>
                <a:srgbClr val="53585F"/>
              </a:buClr>
              <a:buSzPts val="2300"/>
              <a:buNone/>
              <a:defRPr sz="2300" b="1" cap="none">
                <a:solidFill>
                  <a:srgbClr val="53585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9" name="Google Shape;169;p41"/>
          <p:cNvSpPr txBox="1">
            <a:spLocks noGrp="1"/>
          </p:cNvSpPr>
          <p:nvPr>
            <p:ph type="body" idx="4"/>
          </p:nvPr>
        </p:nvSpPr>
        <p:spPr>
          <a:xfrm>
            <a:off x="5012407" y="2949338"/>
            <a:ext cx="3631977" cy="2247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075" tIns="20075" rIns="20075" bIns="20075" anchor="t" anchorCtr="0"/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1800"/>
              <a:buNone/>
              <a:defRPr sz="1800">
                <a:solidFill>
                  <a:srgbClr val="53585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Custom Layout">
  <p:cSld name="6_Custom Layout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4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43"/>
          <p:cNvSpPr txBox="1">
            <a:spLocks noGrp="1"/>
          </p:cNvSpPr>
          <p:nvPr>
            <p:ph type="title"/>
          </p:nvPr>
        </p:nvSpPr>
        <p:spPr>
          <a:xfrm>
            <a:off x="653797" y="4716030"/>
            <a:ext cx="78867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ource Sans Pro"/>
              <a:buNone/>
              <a:defRPr sz="20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Custom Layout">
  <p:cSld name="4_Custom Layout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44" descr="title slide2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44"/>
          <p:cNvSpPr/>
          <p:nvPr/>
        </p:nvSpPr>
        <p:spPr>
          <a:xfrm>
            <a:off x="0" y="4288018"/>
            <a:ext cx="9144000" cy="1546800"/>
          </a:xfrm>
          <a:prstGeom prst="rect">
            <a:avLst/>
          </a:prstGeom>
          <a:solidFill>
            <a:srgbClr val="32005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p44"/>
          <p:cNvSpPr txBox="1">
            <a:spLocks noGrp="1"/>
          </p:cNvSpPr>
          <p:nvPr>
            <p:ph type="title"/>
          </p:nvPr>
        </p:nvSpPr>
        <p:spPr>
          <a:xfrm>
            <a:off x="628650" y="4338774"/>
            <a:ext cx="78867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ource Sans Pro"/>
              <a:buNone/>
              <a:defRPr sz="2000" b="1" i="0" u="none" strike="noStrike" cap="non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45"/>
          <p:cNvSpPr txBox="1">
            <a:spLocks noGrp="1"/>
          </p:cNvSpPr>
          <p:nvPr>
            <p:ph type="body" idx="1"/>
          </p:nvPr>
        </p:nvSpPr>
        <p:spPr>
          <a:xfrm>
            <a:off x="419998" y="4826381"/>
            <a:ext cx="4238400" cy="56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 b="1" i="0" u="none" strike="noStrike" cap="non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6" name="Google Shape;186;p45"/>
          <p:cNvSpPr txBox="1">
            <a:spLocks noGrp="1"/>
          </p:cNvSpPr>
          <p:nvPr>
            <p:ph type="body" idx="2"/>
          </p:nvPr>
        </p:nvSpPr>
        <p:spPr>
          <a:xfrm>
            <a:off x="419998" y="5421735"/>
            <a:ext cx="2414100" cy="3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Custom Layout">
  <p:cSld name="5_Custom Layout"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p4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46"/>
          <p:cNvSpPr txBox="1">
            <a:spLocks noGrp="1"/>
          </p:cNvSpPr>
          <p:nvPr>
            <p:ph type="body" idx="1"/>
          </p:nvPr>
        </p:nvSpPr>
        <p:spPr>
          <a:xfrm>
            <a:off x="419998" y="4826381"/>
            <a:ext cx="4238400" cy="56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 b="1" i="0" u="none" strike="noStrike" cap="non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0" name="Google Shape;190;p46"/>
          <p:cNvSpPr txBox="1">
            <a:spLocks noGrp="1"/>
          </p:cNvSpPr>
          <p:nvPr>
            <p:ph type="body" idx="2"/>
          </p:nvPr>
        </p:nvSpPr>
        <p:spPr>
          <a:xfrm>
            <a:off x="419998" y="5421735"/>
            <a:ext cx="2414100" cy="3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p4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47"/>
          <p:cNvSpPr txBox="1">
            <a:spLocks noGrp="1"/>
          </p:cNvSpPr>
          <p:nvPr>
            <p:ph type="body" idx="1"/>
          </p:nvPr>
        </p:nvSpPr>
        <p:spPr>
          <a:xfrm>
            <a:off x="419998" y="4826381"/>
            <a:ext cx="4238400" cy="56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 b="1" i="0" u="none" strike="noStrike" cap="non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4" name="Google Shape;194;p47"/>
          <p:cNvSpPr txBox="1">
            <a:spLocks noGrp="1"/>
          </p:cNvSpPr>
          <p:nvPr>
            <p:ph type="body" idx="2"/>
          </p:nvPr>
        </p:nvSpPr>
        <p:spPr>
          <a:xfrm>
            <a:off x="419998" y="5421735"/>
            <a:ext cx="2414100" cy="3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4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48"/>
          <p:cNvSpPr txBox="1">
            <a:spLocks noGrp="1"/>
          </p:cNvSpPr>
          <p:nvPr>
            <p:ph type="body" idx="1"/>
          </p:nvPr>
        </p:nvSpPr>
        <p:spPr>
          <a:xfrm>
            <a:off x="419998" y="4826381"/>
            <a:ext cx="4238400" cy="56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 b="1" i="0" u="none" strike="noStrike" cap="non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8" name="Google Shape;198;p48"/>
          <p:cNvSpPr txBox="1">
            <a:spLocks noGrp="1"/>
          </p:cNvSpPr>
          <p:nvPr>
            <p:ph type="body" idx="2"/>
          </p:nvPr>
        </p:nvSpPr>
        <p:spPr>
          <a:xfrm>
            <a:off x="419998" y="5421735"/>
            <a:ext cx="2414100" cy="3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Custom Layout">
  <p:cSld name="3_Custom Layout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4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49"/>
          <p:cNvSpPr txBox="1">
            <a:spLocks noGrp="1"/>
          </p:cNvSpPr>
          <p:nvPr>
            <p:ph type="body" idx="1"/>
          </p:nvPr>
        </p:nvSpPr>
        <p:spPr>
          <a:xfrm>
            <a:off x="419998" y="4826381"/>
            <a:ext cx="4238400" cy="56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 b="1" i="0" u="none" strike="noStrike" cap="non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2" name="Google Shape;202;p49"/>
          <p:cNvSpPr txBox="1">
            <a:spLocks noGrp="1"/>
          </p:cNvSpPr>
          <p:nvPr>
            <p:ph type="body" idx="2"/>
          </p:nvPr>
        </p:nvSpPr>
        <p:spPr>
          <a:xfrm>
            <a:off x="419998" y="5421735"/>
            <a:ext cx="2414100" cy="3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ustom Layout">
  <p:cSld name="1_Custom Layout"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5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50"/>
          <p:cNvSpPr txBox="1">
            <a:spLocks noGrp="1"/>
          </p:cNvSpPr>
          <p:nvPr>
            <p:ph type="body" idx="1"/>
          </p:nvPr>
        </p:nvSpPr>
        <p:spPr>
          <a:xfrm>
            <a:off x="419998" y="4826381"/>
            <a:ext cx="4238400" cy="56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 b="1" i="0" u="none" strike="noStrike" cap="non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6" name="Google Shape;206;p50"/>
          <p:cNvSpPr txBox="1">
            <a:spLocks noGrp="1"/>
          </p:cNvSpPr>
          <p:nvPr>
            <p:ph type="body" idx="2"/>
          </p:nvPr>
        </p:nvSpPr>
        <p:spPr>
          <a:xfrm>
            <a:off x="419998" y="5421735"/>
            <a:ext cx="2414100" cy="3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Custom Layout">
  <p:cSld name="8_Custom Layout"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51"/>
          <p:cNvSpPr txBox="1">
            <a:spLocks noGrp="1"/>
          </p:cNvSpPr>
          <p:nvPr>
            <p:ph type="body" idx="1"/>
          </p:nvPr>
        </p:nvSpPr>
        <p:spPr>
          <a:xfrm>
            <a:off x="1576857" y="3241984"/>
            <a:ext cx="5990400" cy="5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ctr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53585F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53585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9" name="Google Shape;209;p51"/>
          <p:cNvSpPr txBox="1">
            <a:spLocks noGrp="1"/>
          </p:cNvSpPr>
          <p:nvPr>
            <p:ph type="body" idx="2"/>
          </p:nvPr>
        </p:nvSpPr>
        <p:spPr>
          <a:xfrm>
            <a:off x="2416854" y="3805627"/>
            <a:ext cx="4327200" cy="3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53585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210" name="Google Shape;210;p5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892863" y="1384621"/>
            <a:ext cx="1358275" cy="12305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_Custom Layout">
  <p:cSld name="12_Custom Layou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6" descr="standard_slides9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6"/>
          <p:cNvSpPr txBox="1">
            <a:spLocks noGrp="1"/>
          </p:cNvSpPr>
          <p:nvPr>
            <p:ph type="body" idx="1"/>
          </p:nvPr>
        </p:nvSpPr>
        <p:spPr>
          <a:xfrm>
            <a:off x="419998" y="4826381"/>
            <a:ext cx="4238339" cy="564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 b="1" cap="non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body" idx="2"/>
          </p:nvPr>
        </p:nvSpPr>
        <p:spPr>
          <a:xfrm>
            <a:off x="419998" y="5421735"/>
            <a:ext cx="2414121" cy="349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 b="1" cap="non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_Custom Layout">
  <p:cSld name="9_Custom Layout"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Google Shape;212;p5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52"/>
          <p:cNvSpPr txBox="1">
            <a:spLocks noGrp="1"/>
          </p:cNvSpPr>
          <p:nvPr>
            <p:ph type="body" idx="1"/>
          </p:nvPr>
        </p:nvSpPr>
        <p:spPr>
          <a:xfrm>
            <a:off x="1576857" y="3241984"/>
            <a:ext cx="5990400" cy="5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ctr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4" name="Google Shape;214;p52"/>
          <p:cNvSpPr txBox="1">
            <a:spLocks noGrp="1"/>
          </p:cNvSpPr>
          <p:nvPr>
            <p:ph type="body" idx="2"/>
          </p:nvPr>
        </p:nvSpPr>
        <p:spPr>
          <a:xfrm>
            <a:off x="2416854" y="3817819"/>
            <a:ext cx="4327200" cy="3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_Custom Layout">
  <p:cSld name="10_Custom Layout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5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53"/>
          <p:cNvSpPr txBox="1">
            <a:spLocks noGrp="1"/>
          </p:cNvSpPr>
          <p:nvPr>
            <p:ph type="body" idx="1"/>
          </p:nvPr>
        </p:nvSpPr>
        <p:spPr>
          <a:xfrm>
            <a:off x="1576857" y="3241984"/>
            <a:ext cx="5990400" cy="5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ctr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8" name="Google Shape;218;p53"/>
          <p:cNvSpPr txBox="1">
            <a:spLocks noGrp="1"/>
          </p:cNvSpPr>
          <p:nvPr>
            <p:ph type="body" idx="2"/>
          </p:nvPr>
        </p:nvSpPr>
        <p:spPr>
          <a:xfrm>
            <a:off x="2416854" y="3817819"/>
            <a:ext cx="4327200" cy="3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_Custom Layout">
  <p:cSld name="29_Custom Layout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54"/>
          <p:cNvSpPr txBox="1">
            <a:spLocks noGrp="1"/>
          </p:cNvSpPr>
          <p:nvPr>
            <p:ph type="body" idx="1"/>
          </p:nvPr>
        </p:nvSpPr>
        <p:spPr>
          <a:xfrm>
            <a:off x="892969" y="1874343"/>
            <a:ext cx="7361100" cy="8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53585F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53585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1" name="Google Shape;221;p54"/>
          <p:cNvSpPr txBox="1">
            <a:spLocks noGrp="1"/>
          </p:cNvSpPr>
          <p:nvPr>
            <p:ph type="body" idx="2"/>
          </p:nvPr>
        </p:nvSpPr>
        <p:spPr>
          <a:xfrm>
            <a:off x="892969" y="2721194"/>
            <a:ext cx="7361100" cy="235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222" name="Google Shape;222;p5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77324" y="5707206"/>
            <a:ext cx="986397" cy="8936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_Custom Layout">
  <p:cSld name="15_Custom Layout"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Google Shape;224;p5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55"/>
          <p:cNvSpPr txBox="1">
            <a:spLocks noGrp="1"/>
          </p:cNvSpPr>
          <p:nvPr>
            <p:ph type="body" idx="1"/>
          </p:nvPr>
        </p:nvSpPr>
        <p:spPr>
          <a:xfrm>
            <a:off x="481659" y="1449659"/>
            <a:ext cx="6168600" cy="67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 rtl="0">
              <a:lnSpc>
                <a:spcPct val="44444"/>
              </a:lnSpc>
              <a:spcBef>
                <a:spcPts val="400"/>
              </a:spcBef>
              <a:spcAft>
                <a:spcPts val="0"/>
              </a:spcAft>
              <a:buClr>
                <a:srgbClr val="53585F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53585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6" name="Google Shape;226;p55"/>
          <p:cNvSpPr txBox="1">
            <a:spLocks noGrp="1"/>
          </p:cNvSpPr>
          <p:nvPr>
            <p:ph type="body" idx="2"/>
          </p:nvPr>
        </p:nvSpPr>
        <p:spPr>
          <a:xfrm>
            <a:off x="472156" y="2258765"/>
            <a:ext cx="61800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53585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_Custom Layout">
  <p:cSld name="18_Custom Layout"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5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56"/>
          <p:cNvSpPr txBox="1">
            <a:spLocks noGrp="1"/>
          </p:cNvSpPr>
          <p:nvPr>
            <p:ph type="body" idx="1"/>
          </p:nvPr>
        </p:nvSpPr>
        <p:spPr>
          <a:xfrm>
            <a:off x="481659" y="912449"/>
            <a:ext cx="6077100" cy="67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 rtl="0">
              <a:lnSpc>
                <a:spcPct val="44444"/>
              </a:lnSpc>
              <a:spcBef>
                <a:spcPts val="400"/>
              </a:spcBef>
              <a:spcAft>
                <a:spcPts val="0"/>
              </a:spcAft>
              <a:buClr>
                <a:srgbClr val="53585F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53585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0" name="Google Shape;230;p56"/>
          <p:cNvSpPr txBox="1">
            <a:spLocks noGrp="1"/>
          </p:cNvSpPr>
          <p:nvPr>
            <p:ph type="body" idx="2"/>
          </p:nvPr>
        </p:nvSpPr>
        <p:spPr>
          <a:xfrm>
            <a:off x="472156" y="1721555"/>
            <a:ext cx="6088800" cy="461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53585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9_Custom Layout">
  <p:cSld name="39_Custom Layout"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Google Shape;232;p5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57"/>
          <p:cNvSpPr txBox="1">
            <a:spLocks noGrp="1"/>
          </p:cNvSpPr>
          <p:nvPr>
            <p:ph type="body" idx="1"/>
          </p:nvPr>
        </p:nvSpPr>
        <p:spPr>
          <a:xfrm>
            <a:off x="4975577" y="1966157"/>
            <a:ext cx="3732000" cy="19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53585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4" name="Google Shape;234;p57"/>
          <p:cNvSpPr txBox="1">
            <a:spLocks noGrp="1"/>
          </p:cNvSpPr>
          <p:nvPr>
            <p:ph type="body" idx="2"/>
          </p:nvPr>
        </p:nvSpPr>
        <p:spPr>
          <a:xfrm>
            <a:off x="4985080" y="1449659"/>
            <a:ext cx="3722400" cy="39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 rtl="0">
              <a:lnSpc>
                <a:spcPct val="57142"/>
              </a:lnSpc>
              <a:spcBef>
                <a:spcPts val="400"/>
              </a:spcBef>
              <a:spcAft>
                <a:spcPts val="0"/>
              </a:spcAft>
              <a:buClr>
                <a:srgbClr val="53585F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53585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3_Custom Layout">
  <p:cSld name="33_Custom Layout"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Google Shape;236;p5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58"/>
          <p:cNvSpPr txBox="1">
            <a:spLocks noGrp="1"/>
          </p:cNvSpPr>
          <p:nvPr>
            <p:ph type="body" idx="1"/>
          </p:nvPr>
        </p:nvSpPr>
        <p:spPr>
          <a:xfrm>
            <a:off x="4975577" y="1966157"/>
            <a:ext cx="3732000" cy="19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53585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8" name="Google Shape;238;p58"/>
          <p:cNvSpPr txBox="1">
            <a:spLocks noGrp="1"/>
          </p:cNvSpPr>
          <p:nvPr>
            <p:ph type="body" idx="2"/>
          </p:nvPr>
        </p:nvSpPr>
        <p:spPr>
          <a:xfrm>
            <a:off x="4985080" y="1449659"/>
            <a:ext cx="3722400" cy="39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 rtl="0">
              <a:lnSpc>
                <a:spcPct val="57142"/>
              </a:lnSpc>
              <a:spcBef>
                <a:spcPts val="400"/>
              </a:spcBef>
              <a:spcAft>
                <a:spcPts val="0"/>
              </a:spcAft>
              <a:buClr>
                <a:srgbClr val="53585F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53585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_Custom Layout">
  <p:cSld name="16_Custom Layout"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40;p5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59"/>
          <p:cNvSpPr txBox="1">
            <a:spLocks noGrp="1"/>
          </p:cNvSpPr>
          <p:nvPr>
            <p:ph type="body" idx="1"/>
          </p:nvPr>
        </p:nvSpPr>
        <p:spPr>
          <a:xfrm>
            <a:off x="426437" y="1966157"/>
            <a:ext cx="3732000" cy="19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53585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2" name="Google Shape;242;p59"/>
          <p:cNvSpPr txBox="1">
            <a:spLocks noGrp="1"/>
          </p:cNvSpPr>
          <p:nvPr>
            <p:ph type="body" idx="2"/>
          </p:nvPr>
        </p:nvSpPr>
        <p:spPr>
          <a:xfrm>
            <a:off x="435940" y="1449659"/>
            <a:ext cx="3722400" cy="39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 rtl="0">
              <a:lnSpc>
                <a:spcPct val="57142"/>
              </a:lnSpc>
              <a:spcBef>
                <a:spcPts val="400"/>
              </a:spcBef>
              <a:spcAft>
                <a:spcPts val="0"/>
              </a:spcAft>
              <a:buClr>
                <a:srgbClr val="53585F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53585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_Custom Layout">
  <p:cSld name="17_Custom Layout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6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60"/>
          <p:cNvSpPr txBox="1">
            <a:spLocks noGrp="1"/>
          </p:cNvSpPr>
          <p:nvPr>
            <p:ph type="body" idx="1"/>
          </p:nvPr>
        </p:nvSpPr>
        <p:spPr>
          <a:xfrm>
            <a:off x="426437" y="1966157"/>
            <a:ext cx="3732000" cy="19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53585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6" name="Google Shape;246;p60"/>
          <p:cNvSpPr txBox="1">
            <a:spLocks noGrp="1"/>
          </p:cNvSpPr>
          <p:nvPr>
            <p:ph type="body" idx="2"/>
          </p:nvPr>
        </p:nvSpPr>
        <p:spPr>
          <a:xfrm>
            <a:off x="435940" y="1449659"/>
            <a:ext cx="3722400" cy="39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 rtl="0">
              <a:lnSpc>
                <a:spcPct val="57142"/>
              </a:lnSpc>
              <a:spcBef>
                <a:spcPts val="400"/>
              </a:spcBef>
              <a:spcAft>
                <a:spcPts val="0"/>
              </a:spcAft>
              <a:buClr>
                <a:srgbClr val="53585F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53585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_Custom Layout">
  <p:cSld name="19_Custom Layout"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Google Shape;248;p6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61"/>
          <p:cNvSpPr txBox="1">
            <a:spLocks noGrp="1"/>
          </p:cNvSpPr>
          <p:nvPr>
            <p:ph type="body" idx="1"/>
          </p:nvPr>
        </p:nvSpPr>
        <p:spPr>
          <a:xfrm>
            <a:off x="426437" y="1966157"/>
            <a:ext cx="3732000" cy="19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53585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50" name="Google Shape;250;p61"/>
          <p:cNvSpPr txBox="1">
            <a:spLocks noGrp="1"/>
          </p:cNvSpPr>
          <p:nvPr>
            <p:ph type="body" idx="2"/>
          </p:nvPr>
        </p:nvSpPr>
        <p:spPr>
          <a:xfrm>
            <a:off x="435940" y="1449659"/>
            <a:ext cx="3722400" cy="39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 rtl="0">
              <a:lnSpc>
                <a:spcPct val="57142"/>
              </a:lnSpc>
              <a:spcBef>
                <a:spcPts val="400"/>
              </a:spcBef>
              <a:spcAft>
                <a:spcPts val="0"/>
              </a:spcAft>
              <a:buClr>
                <a:srgbClr val="53585F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53585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ustom Layout">
  <p:cSld name="1_Custom Layou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7" descr="2016_standard_slides6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7"/>
          <p:cNvSpPr txBox="1">
            <a:spLocks noGrp="1"/>
          </p:cNvSpPr>
          <p:nvPr>
            <p:ph type="body" idx="1"/>
          </p:nvPr>
        </p:nvSpPr>
        <p:spPr>
          <a:xfrm>
            <a:off x="419998" y="4826381"/>
            <a:ext cx="4238339" cy="564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 b="1" cap="non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body" idx="2"/>
          </p:nvPr>
        </p:nvSpPr>
        <p:spPr>
          <a:xfrm>
            <a:off x="419998" y="5421735"/>
            <a:ext cx="2414121" cy="349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 b="1" cap="non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_Custom Layout">
  <p:cSld name="12_Custom Layout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6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62"/>
          <p:cNvSpPr txBox="1">
            <a:spLocks noGrp="1"/>
          </p:cNvSpPr>
          <p:nvPr>
            <p:ph type="body" idx="1"/>
          </p:nvPr>
        </p:nvSpPr>
        <p:spPr>
          <a:xfrm>
            <a:off x="1690084" y="5033640"/>
            <a:ext cx="5763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53585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54" name="Google Shape;254;p62"/>
          <p:cNvSpPr txBox="1">
            <a:spLocks noGrp="1"/>
          </p:cNvSpPr>
          <p:nvPr>
            <p:ph type="body" idx="2"/>
          </p:nvPr>
        </p:nvSpPr>
        <p:spPr>
          <a:xfrm>
            <a:off x="1576857" y="4273873"/>
            <a:ext cx="5990400" cy="40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ctr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_Custom Layout">
  <p:cSld name="11_Custom Layout"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Google Shape;256;p6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63"/>
          <p:cNvSpPr txBox="1">
            <a:spLocks noGrp="1"/>
          </p:cNvSpPr>
          <p:nvPr>
            <p:ph type="body" idx="1"/>
          </p:nvPr>
        </p:nvSpPr>
        <p:spPr>
          <a:xfrm>
            <a:off x="1690084" y="5033640"/>
            <a:ext cx="5763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53585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58" name="Google Shape;258;p63"/>
          <p:cNvSpPr txBox="1">
            <a:spLocks noGrp="1"/>
          </p:cNvSpPr>
          <p:nvPr>
            <p:ph type="body" idx="2"/>
          </p:nvPr>
        </p:nvSpPr>
        <p:spPr>
          <a:xfrm>
            <a:off x="1576857" y="4273873"/>
            <a:ext cx="5990400" cy="40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ctr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1_Custom Layout">
  <p:cSld name="31_Custom Layout"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p6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2_Custom Layout">
  <p:cSld name="32_Custom Layout"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p6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8_Custom Layout">
  <p:cSld name="38_Custom Layout"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66"/>
          <p:cNvSpPr txBox="1">
            <a:spLocks noGrp="1"/>
          </p:cNvSpPr>
          <p:nvPr>
            <p:ph type="body" idx="1"/>
          </p:nvPr>
        </p:nvSpPr>
        <p:spPr>
          <a:xfrm>
            <a:off x="481659" y="1449659"/>
            <a:ext cx="4648200" cy="39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 rtl="0">
              <a:lnSpc>
                <a:spcPct val="64000"/>
              </a:lnSpc>
              <a:spcBef>
                <a:spcPts val="400"/>
              </a:spcBef>
              <a:spcAft>
                <a:spcPts val="0"/>
              </a:spcAft>
              <a:buClr>
                <a:srgbClr val="53585F"/>
              </a:buClr>
              <a:buSzPts val="2500"/>
              <a:buFont typeface="Arial"/>
              <a:buNone/>
              <a:defRPr sz="2500" b="1" i="0" u="none" strike="noStrike" cap="none">
                <a:solidFill>
                  <a:srgbClr val="53585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5" name="Google Shape;265;p66"/>
          <p:cNvSpPr txBox="1">
            <a:spLocks noGrp="1"/>
          </p:cNvSpPr>
          <p:nvPr>
            <p:ph type="body" idx="2"/>
          </p:nvPr>
        </p:nvSpPr>
        <p:spPr>
          <a:xfrm>
            <a:off x="472157" y="1966157"/>
            <a:ext cx="3732000" cy="19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53585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6" name="Google Shape;266;p66"/>
          <p:cNvSpPr>
            <a:spLocks noGrp="1"/>
          </p:cNvSpPr>
          <p:nvPr>
            <p:ph type="pic" idx="3"/>
          </p:nvPr>
        </p:nvSpPr>
        <p:spPr>
          <a:xfrm>
            <a:off x="5343525" y="0"/>
            <a:ext cx="38004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_Custom Layout">
  <p:cSld name="20_Custom Layout"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67" descr="quote_slide_white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67"/>
          <p:cNvSpPr txBox="1">
            <a:spLocks noGrp="1"/>
          </p:cNvSpPr>
          <p:nvPr>
            <p:ph type="body" idx="1"/>
          </p:nvPr>
        </p:nvSpPr>
        <p:spPr>
          <a:xfrm>
            <a:off x="2417763" y="4743799"/>
            <a:ext cx="4308600" cy="2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ctr" rtl="0">
              <a:lnSpc>
                <a:spcPct val="122222"/>
              </a:lnSpc>
              <a:spcBef>
                <a:spcPts val="700"/>
              </a:spcBef>
              <a:spcAft>
                <a:spcPts val="0"/>
              </a:spcAft>
              <a:buClr>
                <a:srgbClr val="53585F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53585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0" name="Google Shape;270;p67"/>
          <p:cNvSpPr txBox="1">
            <a:spLocks noGrp="1"/>
          </p:cNvSpPr>
          <p:nvPr>
            <p:ph type="body" idx="2"/>
          </p:nvPr>
        </p:nvSpPr>
        <p:spPr>
          <a:xfrm>
            <a:off x="1254300" y="2698070"/>
            <a:ext cx="6635400" cy="5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ctr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53585F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53585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_Custom Layout">
  <p:cSld name="21_Custom Layout"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Google Shape;272;p68" descr="quote_slide_white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68"/>
          <p:cNvSpPr txBox="1">
            <a:spLocks noGrp="1"/>
          </p:cNvSpPr>
          <p:nvPr>
            <p:ph type="body" idx="1"/>
          </p:nvPr>
        </p:nvSpPr>
        <p:spPr>
          <a:xfrm>
            <a:off x="1414332" y="2615877"/>
            <a:ext cx="6315300" cy="21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ctr" rtl="0">
              <a:lnSpc>
                <a:spcPct val="130769"/>
              </a:lnSpc>
              <a:spcBef>
                <a:spcPts val="200"/>
              </a:spcBef>
              <a:spcAft>
                <a:spcPts val="0"/>
              </a:spcAft>
              <a:buClr>
                <a:srgbClr val="53585F"/>
              </a:buClr>
              <a:buSzPts val="2600"/>
              <a:buFont typeface="Arial"/>
              <a:buNone/>
              <a:defRPr sz="2600" b="0" i="0" u="none" strike="noStrike" cap="none">
                <a:solidFill>
                  <a:srgbClr val="53585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_Custom Layout">
  <p:cSld name="22_Custom Layout"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p69" descr="quote_slide_purple-light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69"/>
          <p:cNvSpPr txBox="1">
            <a:spLocks noGrp="1"/>
          </p:cNvSpPr>
          <p:nvPr>
            <p:ph type="body" idx="1"/>
          </p:nvPr>
        </p:nvSpPr>
        <p:spPr>
          <a:xfrm>
            <a:off x="2417763" y="4743799"/>
            <a:ext cx="4308600" cy="3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ctr" rtl="0">
              <a:lnSpc>
                <a:spcPct val="122222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7" name="Google Shape;277;p69"/>
          <p:cNvSpPr txBox="1">
            <a:spLocks noGrp="1"/>
          </p:cNvSpPr>
          <p:nvPr>
            <p:ph type="body" idx="2"/>
          </p:nvPr>
        </p:nvSpPr>
        <p:spPr>
          <a:xfrm>
            <a:off x="1254300" y="2698070"/>
            <a:ext cx="6635400" cy="5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ctr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_Custom Layout">
  <p:cSld name="23_Custom Layout"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Google Shape;279;p70" descr="quote_slide_purple-light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70"/>
          <p:cNvSpPr txBox="1">
            <a:spLocks noGrp="1"/>
          </p:cNvSpPr>
          <p:nvPr>
            <p:ph type="body" idx="1"/>
          </p:nvPr>
        </p:nvSpPr>
        <p:spPr>
          <a:xfrm>
            <a:off x="1414332" y="2615877"/>
            <a:ext cx="6315300" cy="21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ctr" rtl="0">
              <a:lnSpc>
                <a:spcPct val="130769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Arial"/>
              <a:buNone/>
              <a:defRPr sz="2600" b="0" i="0" u="none" strike="noStrike" cap="none">
                <a:solidFill>
                  <a:schemeClr val="lt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_Custom Layout">
  <p:cSld name="24_Custom Layout"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Google Shape;282;p71" descr="quote_slide_purple-dark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71"/>
          <p:cNvSpPr txBox="1">
            <a:spLocks noGrp="1"/>
          </p:cNvSpPr>
          <p:nvPr>
            <p:ph type="body" idx="1"/>
          </p:nvPr>
        </p:nvSpPr>
        <p:spPr>
          <a:xfrm>
            <a:off x="2417763" y="4743798"/>
            <a:ext cx="4308600" cy="2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ctr" rtl="0">
              <a:lnSpc>
                <a:spcPct val="122222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4" name="Google Shape;284;p71"/>
          <p:cNvSpPr txBox="1">
            <a:spLocks noGrp="1"/>
          </p:cNvSpPr>
          <p:nvPr>
            <p:ph type="body" idx="2"/>
          </p:nvPr>
        </p:nvSpPr>
        <p:spPr>
          <a:xfrm>
            <a:off x="1254300" y="2698070"/>
            <a:ext cx="6635400" cy="34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ctr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FFFFF"/>
              </a:buClr>
              <a:buSzPts val="2464"/>
              <a:buFont typeface="Arial"/>
              <a:buNone/>
              <a:defRPr sz="2464" b="1" i="0" u="none" strike="noStrike" cap="non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Custom Layout">
  <p:cSld name="2_Custom Layou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8" descr="2016_standard_slides2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8"/>
          <p:cNvSpPr txBox="1">
            <a:spLocks noGrp="1"/>
          </p:cNvSpPr>
          <p:nvPr>
            <p:ph type="body" idx="1"/>
          </p:nvPr>
        </p:nvSpPr>
        <p:spPr>
          <a:xfrm>
            <a:off x="419998" y="4826381"/>
            <a:ext cx="4238339" cy="564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 b="1" cap="non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8"/>
          <p:cNvSpPr txBox="1">
            <a:spLocks noGrp="1"/>
          </p:cNvSpPr>
          <p:nvPr>
            <p:ph type="body" idx="2"/>
          </p:nvPr>
        </p:nvSpPr>
        <p:spPr>
          <a:xfrm>
            <a:off x="419998" y="5421735"/>
            <a:ext cx="2414121" cy="349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 b="1" cap="non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_Custom Layout">
  <p:cSld name="25_Custom Layout"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oogle Shape;286;p72" descr="quote_slide_purple-dark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72"/>
          <p:cNvSpPr txBox="1">
            <a:spLocks noGrp="1"/>
          </p:cNvSpPr>
          <p:nvPr>
            <p:ph type="body" idx="1"/>
          </p:nvPr>
        </p:nvSpPr>
        <p:spPr>
          <a:xfrm>
            <a:off x="1414332" y="2615877"/>
            <a:ext cx="6315300" cy="21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ctr" rtl="0">
              <a:lnSpc>
                <a:spcPct val="130769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Arial"/>
              <a:buNone/>
              <a:defRPr sz="2600" b="0" i="0" u="none" strike="noStrike" cap="none">
                <a:solidFill>
                  <a:schemeClr val="lt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8" name="Google Shape;288;p72"/>
          <p:cNvSpPr txBox="1">
            <a:spLocks noGrp="1"/>
          </p:cNvSpPr>
          <p:nvPr>
            <p:ph type="body" idx="2"/>
          </p:nvPr>
        </p:nvSpPr>
        <p:spPr>
          <a:xfrm>
            <a:off x="2417763" y="5236244"/>
            <a:ext cx="4308600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ctr" rtl="0">
              <a:lnSpc>
                <a:spcPct val="122222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_Custom Layout">
  <p:cSld name="26_Custom Layout"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7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73"/>
          <p:cNvSpPr txBox="1">
            <a:spLocks noGrp="1"/>
          </p:cNvSpPr>
          <p:nvPr>
            <p:ph type="body" idx="1"/>
          </p:nvPr>
        </p:nvSpPr>
        <p:spPr>
          <a:xfrm>
            <a:off x="5084774" y="4761915"/>
            <a:ext cx="3523500" cy="5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ctr" rtl="0">
              <a:lnSpc>
                <a:spcPct val="122222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92" name="Google Shape;292;p73"/>
          <p:cNvSpPr txBox="1">
            <a:spLocks noGrp="1"/>
          </p:cNvSpPr>
          <p:nvPr>
            <p:ph type="body" idx="2"/>
          </p:nvPr>
        </p:nvSpPr>
        <p:spPr>
          <a:xfrm>
            <a:off x="449909" y="2519058"/>
            <a:ext cx="3612900" cy="3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 rtl="0">
              <a:lnSpc>
                <a:spcPct val="69565"/>
              </a:lnSpc>
              <a:spcBef>
                <a:spcPts val="400"/>
              </a:spcBef>
              <a:spcAft>
                <a:spcPts val="0"/>
              </a:spcAft>
              <a:buClr>
                <a:srgbClr val="53585F"/>
              </a:buClr>
              <a:buSzPts val="2300"/>
              <a:buFont typeface="Arial"/>
              <a:buNone/>
              <a:defRPr sz="2300" b="1" i="0" u="none" strike="noStrike" cap="none">
                <a:solidFill>
                  <a:srgbClr val="53585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93" name="Google Shape;293;p73"/>
          <p:cNvSpPr txBox="1">
            <a:spLocks noGrp="1"/>
          </p:cNvSpPr>
          <p:nvPr>
            <p:ph type="body" idx="3"/>
          </p:nvPr>
        </p:nvSpPr>
        <p:spPr>
          <a:xfrm>
            <a:off x="440407" y="2923583"/>
            <a:ext cx="3632100" cy="224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53585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94" name="Google Shape;294;p73"/>
          <p:cNvSpPr txBox="1">
            <a:spLocks noGrp="1"/>
          </p:cNvSpPr>
          <p:nvPr>
            <p:ph type="body" idx="4"/>
          </p:nvPr>
        </p:nvSpPr>
        <p:spPr>
          <a:xfrm>
            <a:off x="5069982" y="2519058"/>
            <a:ext cx="3555900" cy="4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76"/>
              <a:buFont typeface="Arial"/>
              <a:buNone/>
              <a:defRPr sz="2376" b="1" i="0" u="none" strike="noStrike" cap="non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_Custom Layout">
  <p:cSld name="27_Custom Layout"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" name="Google Shape;296;p7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74"/>
          <p:cNvSpPr txBox="1">
            <a:spLocks noGrp="1"/>
          </p:cNvSpPr>
          <p:nvPr>
            <p:ph type="body" idx="1"/>
          </p:nvPr>
        </p:nvSpPr>
        <p:spPr>
          <a:xfrm>
            <a:off x="449909" y="2519058"/>
            <a:ext cx="3612900" cy="3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 rtl="0">
              <a:lnSpc>
                <a:spcPct val="69565"/>
              </a:lnSpc>
              <a:spcBef>
                <a:spcPts val="400"/>
              </a:spcBef>
              <a:spcAft>
                <a:spcPts val="0"/>
              </a:spcAft>
              <a:buClr>
                <a:srgbClr val="53585F"/>
              </a:buClr>
              <a:buSzPts val="2300"/>
              <a:buFont typeface="Arial"/>
              <a:buNone/>
              <a:defRPr sz="2300" b="1" i="0" u="none" strike="noStrike" cap="none">
                <a:solidFill>
                  <a:srgbClr val="53585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98" name="Google Shape;298;p74"/>
          <p:cNvSpPr txBox="1">
            <a:spLocks noGrp="1"/>
          </p:cNvSpPr>
          <p:nvPr>
            <p:ph type="body" idx="2"/>
          </p:nvPr>
        </p:nvSpPr>
        <p:spPr>
          <a:xfrm>
            <a:off x="440407" y="2923583"/>
            <a:ext cx="3632100" cy="224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53585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99" name="Google Shape;299;p74"/>
          <p:cNvSpPr txBox="1">
            <a:spLocks noGrp="1"/>
          </p:cNvSpPr>
          <p:nvPr>
            <p:ph type="body" idx="3"/>
          </p:nvPr>
        </p:nvSpPr>
        <p:spPr>
          <a:xfrm>
            <a:off x="5084774" y="4761915"/>
            <a:ext cx="3523500" cy="5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ctr" rtl="0">
              <a:lnSpc>
                <a:spcPct val="122222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00" name="Google Shape;300;p74"/>
          <p:cNvSpPr txBox="1">
            <a:spLocks noGrp="1"/>
          </p:cNvSpPr>
          <p:nvPr>
            <p:ph type="body" idx="4"/>
          </p:nvPr>
        </p:nvSpPr>
        <p:spPr>
          <a:xfrm>
            <a:off x="5069982" y="2519058"/>
            <a:ext cx="3555900" cy="4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76"/>
              <a:buFont typeface="Arial"/>
              <a:buNone/>
              <a:defRPr sz="2376" b="1" i="0" u="none" strike="noStrike" cap="non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_Custom Layout">
  <p:cSld name="28_Custom Layout"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75" descr="other_standard_slides-quote left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75"/>
          <p:cNvSpPr txBox="1">
            <a:spLocks noGrp="1"/>
          </p:cNvSpPr>
          <p:nvPr>
            <p:ph type="body" idx="1"/>
          </p:nvPr>
        </p:nvSpPr>
        <p:spPr>
          <a:xfrm>
            <a:off x="512040" y="2528909"/>
            <a:ext cx="3555900" cy="4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76"/>
              <a:buFont typeface="Arial"/>
              <a:buNone/>
              <a:defRPr sz="2376" b="1" i="0" u="none" strike="noStrike" cap="non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04" name="Google Shape;304;p75"/>
          <p:cNvSpPr txBox="1">
            <a:spLocks noGrp="1"/>
          </p:cNvSpPr>
          <p:nvPr>
            <p:ph type="body" idx="2"/>
          </p:nvPr>
        </p:nvSpPr>
        <p:spPr>
          <a:xfrm>
            <a:off x="526832" y="4761915"/>
            <a:ext cx="3523500" cy="5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ctr" rtl="0">
              <a:lnSpc>
                <a:spcPct val="122222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05" name="Google Shape;305;p75"/>
          <p:cNvSpPr txBox="1">
            <a:spLocks noGrp="1"/>
          </p:cNvSpPr>
          <p:nvPr>
            <p:ph type="body" idx="3"/>
          </p:nvPr>
        </p:nvSpPr>
        <p:spPr>
          <a:xfrm>
            <a:off x="5021909" y="2544813"/>
            <a:ext cx="3612900" cy="3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 rtl="0">
              <a:lnSpc>
                <a:spcPct val="69565"/>
              </a:lnSpc>
              <a:spcBef>
                <a:spcPts val="400"/>
              </a:spcBef>
              <a:spcAft>
                <a:spcPts val="0"/>
              </a:spcAft>
              <a:buClr>
                <a:srgbClr val="53585F"/>
              </a:buClr>
              <a:buSzPts val="2300"/>
              <a:buFont typeface="Arial"/>
              <a:buNone/>
              <a:defRPr sz="2300" b="1" i="0" u="none" strike="noStrike" cap="none">
                <a:solidFill>
                  <a:srgbClr val="53585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06" name="Google Shape;306;p75"/>
          <p:cNvSpPr txBox="1">
            <a:spLocks noGrp="1"/>
          </p:cNvSpPr>
          <p:nvPr>
            <p:ph type="body" idx="4"/>
          </p:nvPr>
        </p:nvSpPr>
        <p:spPr>
          <a:xfrm>
            <a:off x="5012407" y="2949338"/>
            <a:ext cx="3632100" cy="224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53585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_Custom Layout">
  <p:cSld name="14_Custom Layout"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Google Shape;308;p76" descr="other_standard_slides-quote left-dark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76"/>
          <p:cNvSpPr txBox="1">
            <a:spLocks noGrp="1"/>
          </p:cNvSpPr>
          <p:nvPr>
            <p:ph type="body" idx="1"/>
          </p:nvPr>
        </p:nvSpPr>
        <p:spPr>
          <a:xfrm>
            <a:off x="512040" y="2528909"/>
            <a:ext cx="3555900" cy="4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76"/>
              <a:buFont typeface="Arial"/>
              <a:buNone/>
              <a:defRPr sz="2376" b="1" i="0" u="none" strike="noStrike" cap="non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0" name="Google Shape;310;p76"/>
          <p:cNvSpPr txBox="1">
            <a:spLocks noGrp="1"/>
          </p:cNvSpPr>
          <p:nvPr>
            <p:ph type="body" idx="2"/>
          </p:nvPr>
        </p:nvSpPr>
        <p:spPr>
          <a:xfrm>
            <a:off x="526832" y="4761915"/>
            <a:ext cx="3523500" cy="5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ctr" rtl="0">
              <a:lnSpc>
                <a:spcPct val="122222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1" name="Google Shape;311;p76"/>
          <p:cNvSpPr txBox="1">
            <a:spLocks noGrp="1"/>
          </p:cNvSpPr>
          <p:nvPr>
            <p:ph type="body" idx="3"/>
          </p:nvPr>
        </p:nvSpPr>
        <p:spPr>
          <a:xfrm>
            <a:off x="5021909" y="2544813"/>
            <a:ext cx="3612900" cy="3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 rtl="0">
              <a:lnSpc>
                <a:spcPct val="69565"/>
              </a:lnSpc>
              <a:spcBef>
                <a:spcPts val="400"/>
              </a:spcBef>
              <a:spcAft>
                <a:spcPts val="0"/>
              </a:spcAft>
              <a:buClr>
                <a:srgbClr val="53585F"/>
              </a:buClr>
              <a:buSzPts val="2300"/>
              <a:buFont typeface="Arial"/>
              <a:buNone/>
              <a:defRPr sz="2300" b="1" i="0" u="none" strike="noStrike" cap="none">
                <a:solidFill>
                  <a:srgbClr val="53585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2" name="Google Shape;312;p76"/>
          <p:cNvSpPr txBox="1">
            <a:spLocks noGrp="1"/>
          </p:cNvSpPr>
          <p:nvPr>
            <p:ph type="body" idx="4"/>
          </p:nvPr>
        </p:nvSpPr>
        <p:spPr>
          <a:xfrm>
            <a:off x="5012407" y="2949338"/>
            <a:ext cx="3632100" cy="224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53585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Custom Layout">
  <p:cSld name="3_Custom Layou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3;p9" descr="2016_standard_slides3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9"/>
          <p:cNvSpPr txBox="1">
            <a:spLocks noGrp="1"/>
          </p:cNvSpPr>
          <p:nvPr>
            <p:ph type="body" idx="1"/>
          </p:nvPr>
        </p:nvSpPr>
        <p:spPr>
          <a:xfrm>
            <a:off x="419998" y="4826381"/>
            <a:ext cx="4238339" cy="564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 b="1" cap="non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body" idx="2"/>
          </p:nvPr>
        </p:nvSpPr>
        <p:spPr>
          <a:xfrm>
            <a:off x="419998" y="5421735"/>
            <a:ext cx="2414121" cy="349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 b="1" cap="non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Custom Layout">
  <p:cSld name="6_Custom Layou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Google Shape;47;p10" descr="2016_standard_slides8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10"/>
          <p:cNvSpPr txBox="1">
            <a:spLocks noGrp="1"/>
          </p:cNvSpPr>
          <p:nvPr>
            <p:ph type="body" idx="1"/>
          </p:nvPr>
        </p:nvSpPr>
        <p:spPr>
          <a:xfrm>
            <a:off x="419998" y="4826381"/>
            <a:ext cx="4238339" cy="564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 b="1" cap="non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" name="Google Shape;49;p10"/>
          <p:cNvSpPr txBox="1">
            <a:spLocks noGrp="1"/>
          </p:cNvSpPr>
          <p:nvPr>
            <p:ph type="body" idx="2"/>
          </p:nvPr>
        </p:nvSpPr>
        <p:spPr>
          <a:xfrm>
            <a:off x="419998" y="5421735"/>
            <a:ext cx="2414121" cy="349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 b="1" cap="non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3.xml"/><Relationship Id="rId18" Type="http://schemas.openxmlformats.org/officeDocument/2006/relationships/slideLayout" Target="../slideLayouts/slideLayout58.xml"/><Relationship Id="rId26" Type="http://schemas.openxmlformats.org/officeDocument/2006/relationships/slideLayout" Target="../slideLayouts/slideLayout66.xml"/><Relationship Id="rId3" Type="http://schemas.openxmlformats.org/officeDocument/2006/relationships/slideLayout" Target="../slideLayouts/slideLayout43.xml"/><Relationship Id="rId21" Type="http://schemas.openxmlformats.org/officeDocument/2006/relationships/slideLayout" Target="../slideLayouts/slideLayout61.xml"/><Relationship Id="rId34" Type="http://schemas.openxmlformats.org/officeDocument/2006/relationships/slideLayout" Target="../slideLayouts/slideLayout74.xml"/><Relationship Id="rId7" Type="http://schemas.openxmlformats.org/officeDocument/2006/relationships/slideLayout" Target="../slideLayouts/slideLayout47.xml"/><Relationship Id="rId12" Type="http://schemas.openxmlformats.org/officeDocument/2006/relationships/slideLayout" Target="../slideLayouts/slideLayout52.xml"/><Relationship Id="rId17" Type="http://schemas.openxmlformats.org/officeDocument/2006/relationships/slideLayout" Target="../slideLayouts/slideLayout57.xml"/><Relationship Id="rId25" Type="http://schemas.openxmlformats.org/officeDocument/2006/relationships/slideLayout" Target="../slideLayouts/slideLayout65.xml"/><Relationship Id="rId33" Type="http://schemas.openxmlformats.org/officeDocument/2006/relationships/slideLayout" Target="../slideLayouts/slideLayout73.xml"/><Relationship Id="rId2" Type="http://schemas.openxmlformats.org/officeDocument/2006/relationships/slideLayout" Target="../slideLayouts/slideLayout42.xml"/><Relationship Id="rId16" Type="http://schemas.openxmlformats.org/officeDocument/2006/relationships/slideLayout" Target="../slideLayouts/slideLayout56.xml"/><Relationship Id="rId20" Type="http://schemas.openxmlformats.org/officeDocument/2006/relationships/slideLayout" Target="../slideLayouts/slideLayout60.xml"/><Relationship Id="rId29" Type="http://schemas.openxmlformats.org/officeDocument/2006/relationships/slideLayout" Target="../slideLayouts/slideLayout69.xml"/><Relationship Id="rId1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6.xml"/><Relationship Id="rId11" Type="http://schemas.openxmlformats.org/officeDocument/2006/relationships/slideLayout" Target="../slideLayouts/slideLayout51.xml"/><Relationship Id="rId24" Type="http://schemas.openxmlformats.org/officeDocument/2006/relationships/slideLayout" Target="../slideLayouts/slideLayout64.xml"/><Relationship Id="rId32" Type="http://schemas.openxmlformats.org/officeDocument/2006/relationships/slideLayout" Target="../slideLayouts/slideLayout72.xml"/><Relationship Id="rId5" Type="http://schemas.openxmlformats.org/officeDocument/2006/relationships/slideLayout" Target="../slideLayouts/slideLayout45.xml"/><Relationship Id="rId15" Type="http://schemas.openxmlformats.org/officeDocument/2006/relationships/slideLayout" Target="../slideLayouts/slideLayout55.xml"/><Relationship Id="rId23" Type="http://schemas.openxmlformats.org/officeDocument/2006/relationships/slideLayout" Target="../slideLayouts/slideLayout63.xml"/><Relationship Id="rId28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50.xml"/><Relationship Id="rId19" Type="http://schemas.openxmlformats.org/officeDocument/2006/relationships/slideLayout" Target="../slideLayouts/slideLayout59.xml"/><Relationship Id="rId31" Type="http://schemas.openxmlformats.org/officeDocument/2006/relationships/slideLayout" Target="../slideLayouts/slideLayout71.xml"/><Relationship Id="rId4" Type="http://schemas.openxmlformats.org/officeDocument/2006/relationships/slideLayout" Target="../slideLayouts/slideLayout44.xml"/><Relationship Id="rId9" Type="http://schemas.openxmlformats.org/officeDocument/2006/relationships/slideLayout" Target="../slideLayouts/slideLayout49.xml"/><Relationship Id="rId14" Type="http://schemas.openxmlformats.org/officeDocument/2006/relationships/slideLayout" Target="../slideLayouts/slideLayout54.xml"/><Relationship Id="rId22" Type="http://schemas.openxmlformats.org/officeDocument/2006/relationships/slideLayout" Target="../slideLayouts/slideLayout62.xml"/><Relationship Id="rId27" Type="http://schemas.openxmlformats.org/officeDocument/2006/relationships/slideLayout" Target="../slideLayouts/slideLayout67.xml"/><Relationship Id="rId30" Type="http://schemas.openxmlformats.org/officeDocument/2006/relationships/slideLayout" Target="../slideLayouts/slideLayout70.xml"/><Relationship Id="rId35" Type="http://schemas.openxmlformats.org/officeDocument/2006/relationships/theme" Target="../theme/theme2.xml"/><Relationship Id="rId8" Type="http://schemas.openxmlformats.org/officeDocument/2006/relationships/slideLayout" Target="../slideLayouts/slideLayout4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Source Sans Pro"/>
              <a:buNone/>
              <a:defRPr sz="4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marR="0" lvl="1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0" marR="0" lvl="2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0" marR="0" lvl="3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0" marR="0" lvl="4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0" marR="0" lvl="5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0" marR="0" lvl="6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0" marR="0" lvl="7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0" marR="0" lvl="8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42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Source Sans Pro"/>
              <a:buNone/>
              <a:defRPr sz="4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72" name="Google Shape;172;p42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3" name="Google Shape;173;p42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4" name="Google Shape;174;p42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5" name="Google Shape;175;p42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marR="0" lvl="1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0" marR="0" lvl="2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0" marR="0" lvl="3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0" marR="0" lvl="4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0" marR="0" lvl="5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0" marR="0" lvl="6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0" marR="0" lvl="7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0" marR="0" lvl="8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  <p:sldLayoutId id="2147483700" r:id="rId13"/>
    <p:sldLayoutId id="2147483701" r:id="rId14"/>
    <p:sldLayoutId id="2147483702" r:id="rId15"/>
    <p:sldLayoutId id="2147483703" r:id="rId16"/>
    <p:sldLayoutId id="2147483704" r:id="rId17"/>
    <p:sldLayoutId id="2147483705" r:id="rId18"/>
    <p:sldLayoutId id="2147483706" r:id="rId19"/>
    <p:sldLayoutId id="2147483707" r:id="rId20"/>
    <p:sldLayoutId id="2147483708" r:id="rId21"/>
    <p:sldLayoutId id="2147483709" r:id="rId22"/>
    <p:sldLayoutId id="2147483710" r:id="rId23"/>
    <p:sldLayoutId id="2147483711" r:id="rId24"/>
    <p:sldLayoutId id="2147483712" r:id="rId25"/>
    <p:sldLayoutId id="2147483713" r:id="rId26"/>
    <p:sldLayoutId id="2147483714" r:id="rId27"/>
    <p:sldLayoutId id="2147483715" r:id="rId28"/>
    <p:sldLayoutId id="2147483716" r:id="rId29"/>
    <p:sldLayoutId id="2147483717" r:id="rId30"/>
    <p:sldLayoutId id="2147483718" r:id="rId31"/>
    <p:sldLayoutId id="2147483719" r:id="rId32"/>
    <p:sldLayoutId id="2147483720" r:id="rId33"/>
    <p:sldLayoutId id="2147483721" r:id="rId3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mailto:fsurfl.logistics@gmail.com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docs.google.com/spreadsheets/d/1szGl-qWHRmaCz0LZuZRPk0Z2vBGWpr5xjXTKnV-MmiE/edit?usp=sharing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6.jpg"/><Relationship Id="rId5" Type="http://schemas.openxmlformats.org/officeDocument/2006/relationships/image" Target="../media/image75.jpg"/><Relationship Id="rId4" Type="http://schemas.openxmlformats.org/officeDocument/2006/relationships/image" Target="../media/image7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7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3.jpg"/><Relationship Id="rId5" Type="http://schemas.openxmlformats.org/officeDocument/2006/relationships/image" Target="../media/image62.jpg"/><Relationship Id="rId4" Type="http://schemas.openxmlformats.org/officeDocument/2006/relationships/image" Target="../media/image61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6.jpg"/><Relationship Id="rId4" Type="http://schemas.openxmlformats.org/officeDocument/2006/relationships/image" Target="../media/image6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77"/>
          <p:cNvSpPr txBox="1">
            <a:spLocks noGrp="1"/>
          </p:cNvSpPr>
          <p:nvPr>
            <p:ph type="title"/>
          </p:nvPr>
        </p:nvSpPr>
        <p:spPr>
          <a:xfrm>
            <a:off x="641475" y="3846175"/>
            <a:ext cx="7886700" cy="24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ource Sans Pro"/>
              <a:buNone/>
            </a:pPr>
            <a:r>
              <a:rPr lang="en-US" sz="4800"/>
              <a:t>Welcome Participants!</a:t>
            </a:r>
            <a:endParaRPr sz="4800"/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ource Sans Pro"/>
              <a:buNone/>
            </a:pPr>
            <a:r>
              <a:rPr lang="en-US" sz="2400"/>
              <a:t>All Participant Meeting </a:t>
            </a:r>
            <a:endParaRPr sz="2400"/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ource Sans Pro"/>
              <a:buNone/>
            </a:pPr>
            <a:r>
              <a:rPr lang="en-US" sz="2400"/>
              <a:t>March 27, 2019</a:t>
            </a:r>
            <a:endParaRPr sz="2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87"/>
          <p:cNvSpPr txBox="1">
            <a:spLocks noGrp="1"/>
          </p:cNvSpPr>
          <p:nvPr>
            <p:ph type="body" idx="1"/>
          </p:nvPr>
        </p:nvSpPr>
        <p:spPr>
          <a:xfrm>
            <a:off x="1585257" y="304809"/>
            <a:ext cx="5990400" cy="529500"/>
          </a:xfrm>
          <a:prstGeom prst="rect">
            <a:avLst/>
          </a:prstGeom>
        </p:spPr>
        <p:txBody>
          <a:bodyPr spcFirstLastPara="1" wrap="square" lIns="13375" tIns="13375" rIns="13375" bIns="13375" anchor="t" anchorCtr="0">
            <a:noAutofit/>
          </a:bodyPr>
          <a:lstStyle/>
          <a:p>
            <a:pPr marL="0" lvl="0" indent="0" algn="ctr" rtl="0">
              <a:spcBef>
                <a:spcPts val="200"/>
              </a:spcBef>
              <a:spcAft>
                <a:spcPts val="0"/>
              </a:spcAft>
              <a:buNone/>
            </a:pPr>
            <a:r>
              <a:rPr lang="en-US"/>
              <a:t>Theme Lap Hours </a:t>
            </a:r>
            <a:endParaRPr/>
          </a:p>
        </p:txBody>
      </p:sp>
      <p:sp>
        <p:nvSpPr>
          <p:cNvPr id="395" name="Google Shape;395;p87"/>
          <p:cNvSpPr txBox="1">
            <a:spLocks noGrp="1"/>
          </p:cNvSpPr>
          <p:nvPr>
            <p:ph type="body" idx="2"/>
          </p:nvPr>
        </p:nvSpPr>
        <p:spPr>
          <a:xfrm>
            <a:off x="2416854" y="3817819"/>
            <a:ext cx="4327200" cy="354300"/>
          </a:xfrm>
          <a:prstGeom prst="rect">
            <a:avLst/>
          </a:prstGeom>
        </p:spPr>
        <p:txBody>
          <a:bodyPr spcFirstLastPara="1" wrap="square" lIns="20075" tIns="20075" rIns="20075" bIns="200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96" name="Google Shape;396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03909"/>
            <a:ext cx="9143999" cy="70658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88"/>
          <p:cNvSpPr txBox="1">
            <a:spLocks noGrp="1"/>
          </p:cNvSpPr>
          <p:nvPr>
            <p:ph type="body" idx="1"/>
          </p:nvPr>
        </p:nvSpPr>
        <p:spPr>
          <a:xfrm>
            <a:off x="487732" y="451134"/>
            <a:ext cx="5990400" cy="529500"/>
          </a:xfrm>
          <a:prstGeom prst="rect">
            <a:avLst/>
          </a:prstGeom>
        </p:spPr>
        <p:txBody>
          <a:bodyPr spcFirstLastPara="1" wrap="square" lIns="13375" tIns="13375" rIns="13375" bIns="13375" anchor="t" anchorCtr="0">
            <a:noAutofit/>
          </a:bodyPr>
          <a:lstStyle/>
          <a:p>
            <a:pPr marL="0" lvl="0" indent="0" algn="l" rtl="0">
              <a:spcBef>
                <a:spcPts val="200"/>
              </a:spcBef>
              <a:spcAft>
                <a:spcPts val="0"/>
              </a:spcAft>
              <a:buNone/>
            </a:pPr>
            <a:r>
              <a:rPr lang="en-US"/>
              <a:t>What to Bring </a:t>
            </a:r>
            <a:endParaRPr/>
          </a:p>
        </p:txBody>
      </p:sp>
      <p:sp>
        <p:nvSpPr>
          <p:cNvPr id="403" name="Google Shape;403;p88"/>
          <p:cNvSpPr txBox="1">
            <a:spLocks noGrp="1"/>
          </p:cNvSpPr>
          <p:nvPr>
            <p:ph type="body" idx="2"/>
          </p:nvPr>
        </p:nvSpPr>
        <p:spPr>
          <a:xfrm>
            <a:off x="487725" y="1230250"/>
            <a:ext cx="4572000" cy="4033800"/>
          </a:xfrm>
          <a:prstGeom prst="rect">
            <a:avLst/>
          </a:prstGeom>
        </p:spPr>
        <p:txBody>
          <a:bodyPr spcFirstLastPara="1" wrap="square" lIns="20075" tIns="20075" rIns="20075" bIns="20075" anchor="t" anchorCtr="0">
            <a:noAutofit/>
          </a:bodyPr>
          <a:lstStyle/>
          <a:p>
            <a:pPr marL="457200" marR="0" lvl="0" indent="-381000" algn="l" rtl="0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ource Sans Pro"/>
              <a:buChar char="●"/>
            </a:pPr>
            <a:r>
              <a:rPr lang="en-US" sz="2400" b="0">
                <a:solidFill>
                  <a:schemeClr val="lt1"/>
                </a:solidFill>
              </a:rPr>
              <a:t>Tailgate tent</a:t>
            </a:r>
            <a:endParaRPr sz="2400" b="0">
              <a:solidFill>
                <a:schemeClr val="lt1"/>
              </a:solidFill>
            </a:endParaRP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ource Sans Pro"/>
              <a:buChar char="●"/>
            </a:pPr>
            <a:r>
              <a:rPr lang="en-US" sz="2400" b="0">
                <a:solidFill>
                  <a:schemeClr val="lt1"/>
                </a:solidFill>
              </a:rPr>
              <a:t>Chairs</a:t>
            </a:r>
            <a:endParaRPr sz="2400" b="0">
              <a:solidFill>
                <a:schemeClr val="lt1"/>
              </a:solidFill>
            </a:endParaRP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ource Sans Pro"/>
              <a:buChar char="●"/>
            </a:pPr>
            <a:r>
              <a:rPr lang="en-US" sz="2400" b="0">
                <a:solidFill>
                  <a:schemeClr val="lt1"/>
                </a:solidFill>
              </a:rPr>
              <a:t>Tables</a:t>
            </a:r>
            <a:endParaRPr sz="2400" b="0">
              <a:solidFill>
                <a:schemeClr val="lt1"/>
              </a:solidFill>
            </a:endParaRP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ource Sans Pro"/>
              <a:buChar char="●"/>
            </a:pPr>
            <a:r>
              <a:rPr lang="en-US" sz="2400" b="0">
                <a:solidFill>
                  <a:schemeClr val="lt1"/>
                </a:solidFill>
              </a:rPr>
              <a:t>Cooler</a:t>
            </a:r>
            <a:endParaRPr sz="2400" b="0">
              <a:solidFill>
                <a:schemeClr val="lt1"/>
              </a:solidFill>
            </a:endParaRP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ource Sans Pro"/>
              <a:buChar char="●"/>
            </a:pPr>
            <a:r>
              <a:rPr lang="en-US" sz="2400" b="0">
                <a:solidFill>
                  <a:schemeClr val="lt1"/>
                </a:solidFill>
              </a:rPr>
              <a:t>Paper towels (you never know!)</a:t>
            </a:r>
            <a:endParaRPr sz="2400" b="0">
              <a:solidFill>
                <a:schemeClr val="lt1"/>
              </a:solidFill>
            </a:endParaRP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ource Sans Pro"/>
              <a:buChar char="●"/>
            </a:pPr>
            <a:r>
              <a:rPr lang="en-US" sz="2400" b="0">
                <a:solidFill>
                  <a:schemeClr val="lt1"/>
                </a:solidFill>
              </a:rPr>
              <a:t>Decorations for your campsite</a:t>
            </a:r>
            <a:endParaRPr sz="2400" b="0">
              <a:solidFill>
                <a:schemeClr val="lt1"/>
              </a:solidFill>
            </a:endParaRP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ource Sans Pro"/>
              <a:buChar char="●"/>
            </a:pPr>
            <a:r>
              <a:rPr lang="en-US" sz="2400" b="0">
                <a:solidFill>
                  <a:schemeClr val="lt1"/>
                </a:solidFill>
              </a:rPr>
              <a:t>Cards/board games</a:t>
            </a:r>
            <a:endParaRPr sz="2400" b="0">
              <a:solidFill>
                <a:schemeClr val="lt1"/>
              </a:solidFill>
            </a:endParaRP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ource Sans Pro"/>
              <a:buChar char="●"/>
            </a:pPr>
            <a:r>
              <a:rPr lang="en-US" sz="2400" b="0">
                <a:solidFill>
                  <a:schemeClr val="lt1"/>
                </a:solidFill>
              </a:rPr>
              <a:t>On-site fundraiser</a:t>
            </a:r>
            <a:endParaRPr sz="2400" b="0">
              <a:solidFill>
                <a:schemeClr val="lt1"/>
              </a:solidFill>
            </a:endParaRP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ource Sans Pro"/>
              <a:buChar char="●"/>
            </a:pPr>
            <a:r>
              <a:rPr lang="en-US" sz="2400" b="0">
                <a:solidFill>
                  <a:schemeClr val="lt1"/>
                </a:solidFill>
              </a:rPr>
              <a:t>Comfy shoes</a:t>
            </a:r>
            <a:endParaRPr sz="2400" b="0">
              <a:solidFill>
                <a:schemeClr val="lt1"/>
              </a:solidFill>
            </a:endParaRP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ource Sans Pro"/>
              <a:buChar char="●"/>
            </a:pPr>
            <a:r>
              <a:rPr lang="en-US" sz="2400" b="0">
                <a:solidFill>
                  <a:schemeClr val="lt1"/>
                </a:solidFill>
              </a:rPr>
              <a:t>Jacket &amp; warm clothes</a:t>
            </a:r>
            <a:endParaRPr sz="2400" b="0">
              <a:solidFill>
                <a:schemeClr val="lt1"/>
              </a:solidFill>
            </a:endParaRP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ource Sans Pro"/>
              <a:buChar char="●"/>
            </a:pPr>
            <a:r>
              <a:rPr lang="en-US" sz="2400" b="0">
                <a:solidFill>
                  <a:schemeClr val="lt1"/>
                </a:solidFill>
              </a:rPr>
              <a:t>Theme lap outfits</a:t>
            </a:r>
            <a:endParaRPr sz="2400" b="0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04" name="Google Shape;404;p88"/>
          <p:cNvSpPr txBox="1"/>
          <p:nvPr/>
        </p:nvSpPr>
        <p:spPr>
          <a:xfrm>
            <a:off x="5218650" y="1230250"/>
            <a:ext cx="3494400" cy="161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ource Sans Pro"/>
              <a:buChar char="●"/>
            </a:pPr>
            <a:r>
              <a:rPr lang="en-US" sz="24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Sunglasses</a:t>
            </a:r>
            <a:endParaRPr sz="24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ource Sans Pro"/>
              <a:buChar char="●"/>
            </a:pPr>
            <a:r>
              <a:rPr lang="en-US" sz="24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Hat</a:t>
            </a:r>
            <a:endParaRPr sz="24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ource Sans Pro"/>
              <a:buChar char="●"/>
            </a:pPr>
            <a:r>
              <a:rPr lang="en-US" sz="24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Umbrella &amp; rain jacket (just in case)</a:t>
            </a:r>
            <a:endParaRPr sz="24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ource Sans Pro"/>
              <a:buChar char="●"/>
            </a:pPr>
            <a:r>
              <a:rPr lang="en-US" sz="24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Bug spray</a:t>
            </a:r>
            <a:endParaRPr sz="24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ource Sans Pro"/>
              <a:buChar char="●"/>
            </a:pPr>
            <a:r>
              <a:rPr lang="en-US" sz="24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Hand sanitizer</a:t>
            </a:r>
            <a:endParaRPr sz="24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ource Sans Pro"/>
              <a:buChar char="●"/>
            </a:pPr>
            <a:r>
              <a:rPr lang="en-US" sz="24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Sunscreen</a:t>
            </a:r>
            <a:endParaRPr sz="24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ource Sans Pro"/>
              <a:buChar char="●"/>
            </a:pPr>
            <a:r>
              <a:rPr lang="en-US" sz="24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Water</a:t>
            </a:r>
            <a:endParaRPr sz="24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ource Sans Pro"/>
              <a:buChar char="●"/>
            </a:pPr>
            <a:r>
              <a:rPr lang="en-US" sz="24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Money</a:t>
            </a:r>
            <a:endParaRPr sz="24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ource Sans Pro"/>
              <a:buChar char="●"/>
            </a:pPr>
            <a:r>
              <a:rPr lang="en-US" sz="24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Phone Charger</a:t>
            </a:r>
            <a:endParaRPr sz="24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ource Sans Pro"/>
              <a:buChar char="●"/>
            </a:pPr>
            <a:r>
              <a:rPr lang="en-US" sz="2400" b="1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Spirit!</a:t>
            </a:r>
            <a:endParaRPr sz="24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89"/>
          <p:cNvSpPr txBox="1">
            <a:spLocks noGrp="1"/>
          </p:cNvSpPr>
          <p:nvPr>
            <p:ph type="body" idx="1"/>
          </p:nvPr>
        </p:nvSpPr>
        <p:spPr>
          <a:xfrm>
            <a:off x="426922" y="374075"/>
            <a:ext cx="8204400" cy="529500"/>
          </a:xfrm>
          <a:prstGeom prst="rect">
            <a:avLst/>
          </a:prstGeom>
        </p:spPr>
        <p:txBody>
          <a:bodyPr spcFirstLastPara="1" wrap="square" lIns="13375" tIns="13375" rIns="13375" bIns="13375" anchor="t" anchorCtr="0">
            <a:noAutofit/>
          </a:bodyPr>
          <a:lstStyle/>
          <a:p>
            <a:pPr marL="0" lvl="0" indent="0" algn="l" rtl="0">
              <a:spcBef>
                <a:spcPts val="200"/>
              </a:spcBef>
              <a:spcAft>
                <a:spcPts val="0"/>
              </a:spcAft>
              <a:buNone/>
            </a:pPr>
            <a:r>
              <a:rPr lang="en-US"/>
              <a:t>Final Checklist for Team Captains</a:t>
            </a:r>
            <a:endParaRPr/>
          </a:p>
        </p:txBody>
      </p:sp>
      <p:sp>
        <p:nvSpPr>
          <p:cNvPr id="411" name="Google Shape;411;p89"/>
          <p:cNvSpPr txBox="1">
            <a:spLocks noGrp="1"/>
          </p:cNvSpPr>
          <p:nvPr>
            <p:ph type="body" idx="2"/>
          </p:nvPr>
        </p:nvSpPr>
        <p:spPr>
          <a:xfrm>
            <a:off x="426925" y="1143900"/>
            <a:ext cx="8010600" cy="4398000"/>
          </a:xfrm>
          <a:prstGeom prst="rect">
            <a:avLst/>
          </a:prstGeom>
        </p:spPr>
        <p:txBody>
          <a:bodyPr spcFirstLastPara="1" wrap="square" lIns="20075" tIns="20075" rIns="20075" bIns="2007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Encourage your organization’s members to register for the event at relayforlife.org/fsufl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Email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fsurfl.logistics@gmail.com</a:t>
            </a:r>
            <a:r>
              <a:rPr lang="en-US"/>
              <a:t> to reserve your campsite location and theme idea 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sz="1800" u="sng">
                <a:solidFill>
                  <a:schemeClr val="hlink"/>
                </a:solidFill>
                <a:hlinkClick r:id="rId4"/>
              </a:rPr>
              <a:t>https://docs.google.com/spreadsheets/d/1szGl-qWHRmaCz0LZuZRPk0Z2vBGWpr5xjXTKnV-MmiE/edit?usp=sharing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Finalize your plans for night of: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sz="1800">
                <a:solidFill>
                  <a:srgbClr val="FFFFFF"/>
                </a:solidFill>
              </a:rPr>
              <a:t>What is your team selling?</a:t>
            </a:r>
            <a:endParaRPr sz="1800">
              <a:solidFill>
                <a:srgbClr val="FFFFFF"/>
              </a:solidFill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sz="1800">
                <a:solidFill>
                  <a:srgbClr val="FFFFFF"/>
                </a:solidFill>
              </a:rPr>
              <a:t>Are you ordering t-shirts?</a:t>
            </a:r>
            <a:endParaRPr sz="1800">
              <a:solidFill>
                <a:srgbClr val="FFFFFF"/>
              </a:solidFill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sz="1800">
                <a:solidFill>
                  <a:srgbClr val="FFFFFF"/>
                </a:solidFill>
              </a:rPr>
              <a:t>How will you encourage your members to fundraise all night?</a:t>
            </a:r>
            <a:endParaRPr sz="1800">
              <a:solidFill>
                <a:srgbClr val="FFFFFF"/>
              </a:solidFill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sz="1800">
                <a:solidFill>
                  <a:srgbClr val="FFFFFF"/>
                </a:solidFill>
              </a:rPr>
              <a:t>How will you be collecting money during the night?</a:t>
            </a:r>
            <a:endParaRPr sz="18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412" name="Google Shape;412;p89"/>
          <p:cNvSpPr txBox="1"/>
          <p:nvPr/>
        </p:nvSpPr>
        <p:spPr>
          <a:xfrm>
            <a:off x="371575" y="4253350"/>
            <a:ext cx="81213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sz="18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NEW! Relay For Life of FSU will be providing Venmos for your teams to use throughout the night. </a:t>
            </a:r>
            <a:endParaRPr sz="1800" b="1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9144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sz="1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For team campsites: @rflcampsites </a:t>
            </a:r>
            <a:endParaRPr sz="18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9144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sz="1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For merchandise: @rflmerch</a:t>
            </a:r>
            <a:endParaRPr sz="18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9144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sz="1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For on-stage activities: @rflstage </a:t>
            </a:r>
            <a:endParaRPr sz="18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90"/>
          <p:cNvSpPr txBox="1">
            <a:spLocks noGrp="1"/>
          </p:cNvSpPr>
          <p:nvPr>
            <p:ph type="body" idx="1"/>
          </p:nvPr>
        </p:nvSpPr>
        <p:spPr>
          <a:xfrm>
            <a:off x="399207" y="270609"/>
            <a:ext cx="5990400" cy="529500"/>
          </a:xfrm>
          <a:prstGeom prst="rect">
            <a:avLst/>
          </a:prstGeom>
        </p:spPr>
        <p:txBody>
          <a:bodyPr spcFirstLastPara="1" wrap="square" lIns="13375" tIns="13375" rIns="13375" bIns="13375" anchor="t" anchorCtr="0">
            <a:noAutofit/>
          </a:bodyPr>
          <a:lstStyle/>
          <a:p>
            <a:pPr marL="0" lvl="0" indent="0" algn="l" rtl="0">
              <a:spcBef>
                <a:spcPts val="200"/>
              </a:spcBef>
              <a:spcAft>
                <a:spcPts val="0"/>
              </a:spcAft>
              <a:buNone/>
            </a:pPr>
            <a:r>
              <a:rPr lang="en-US"/>
              <a:t>Final Fundraising Pushes </a:t>
            </a:r>
            <a:endParaRPr/>
          </a:p>
        </p:txBody>
      </p:sp>
      <p:sp>
        <p:nvSpPr>
          <p:cNvPr id="419" name="Google Shape;419;p90"/>
          <p:cNvSpPr txBox="1">
            <a:spLocks noGrp="1"/>
          </p:cNvSpPr>
          <p:nvPr>
            <p:ph type="body" idx="2"/>
          </p:nvPr>
        </p:nvSpPr>
        <p:spPr>
          <a:xfrm>
            <a:off x="460500" y="953200"/>
            <a:ext cx="7853100" cy="4378800"/>
          </a:xfrm>
          <a:prstGeom prst="rect">
            <a:avLst/>
          </a:prstGeom>
        </p:spPr>
        <p:txBody>
          <a:bodyPr spcFirstLastPara="1" wrap="square" lIns="20075" tIns="20075" rIns="20075" bIns="2007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●"/>
            </a:pPr>
            <a:r>
              <a:rPr lang="en-US" sz="2000">
                <a:solidFill>
                  <a:srgbClr val="FFFFFF"/>
                </a:solidFill>
              </a:rPr>
              <a:t>Current Fundraising as of 10:37am on March 27, 2019: </a:t>
            </a:r>
            <a:r>
              <a:rPr lang="en-US" sz="2000" u="sng">
                <a:solidFill>
                  <a:srgbClr val="FFFFFF"/>
                </a:solidFill>
              </a:rPr>
              <a:t>$140,339.54</a:t>
            </a:r>
            <a:endParaRPr sz="2000" u="sng">
              <a:solidFill>
                <a:srgbClr val="FFFFFF"/>
              </a:solidFill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●"/>
            </a:pPr>
            <a:r>
              <a:rPr lang="en-US" sz="2000">
                <a:solidFill>
                  <a:srgbClr val="FFFFFF"/>
                </a:solidFill>
              </a:rPr>
              <a:t>How much further do we have to go? How are we going to get there?</a:t>
            </a:r>
            <a:endParaRPr sz="2000">
              <a:solidFill>
                <a:srgbClr val="FFFFFF"/>
              </a:solidFill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sz="1800">
                <a:solidFill>
                  <a:srgbClr val="FF0000"/>
                </a:solidFill>
              </a:rPr>
              <a:t>$164,660.46</a:t>
            </a:r>
            <a:r>
              <a:rPr lang="en-US" sz="1800">
                <a:solidFill>
                  <a:srgbClr val="FFFFFF"/>
                </a:solidFill>
              </a:rPr>
              <a:t> away from $305,000</a:t>
            </a:r>
            <a:endParaRPr sz="1800">
              <a:solidFill>
                <a:srgbClr val="FFFFFF"/>
              </a:solidFill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sz="1800">
                <a:solidFill>
                  <a:srgbClr val="FFFFFF"/>
                </a:solidFill>
              </a:rPr>
              <a:t>What does this mean for teams?</a:t>
            </a:r>
            <a:endParaRPr sz="1800">
              <a:solidFill>
                <a:srgbClr val="FFFFFF"/>
              </a:solidFill>
            </a:endParaRPr>
          </a:p>
          <a:p>
            <a:pPr marL="1371600" lvl="2" indent="-3429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■"/>
            </a:pPr>
            <a:r>
              <a:rPr lang="en-US" sz="1800">
                <a:solidFill>
                  <a:srgbClr val="FFFFFF"/>
                </a:solidFill>
              </a:rPr>
              <a:t>Currently: 116 teams </a:t>
            </a:r>
            <a:endParaRPr sz="1800">
              <a:solidFill>
                <a:srgbClr val="FFFFFF"/>
              </a:solidFill>
            </a:endParaRPr>
          </a:p>
          <a:p>
            <a:pPr marL="1828800" lvl="3" indent="-3429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>
                <a:solidFill>
                  <a:srgbClr val="FFFFFF"/>
                </a:solidFill>
              </a:rPr>
              <a:t>If each team recruits 6 new members, we bring in </a:t>
            </a:r>
            <a:r>
              <a:rPr lang="en-US">
                <a:solidFill>
                  <a:srgbClr val="00FF00"/>
                </a:solidFill>
              </a:rPr>
              <a:t>$13,920</a:t>
            </a:r>
            <a:endParaRPr>
              <a:solidFill>
                <a:srgbClr val="00FF00"/>
              </a:solidFill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sz="1800">
                <a:solidFill>
                  <a:srgbClr val="FFFFFF"/>
                </a:solidFill>
              </a:rPr>
              <a:t>What does this mean for participants?</a:t>
            </a:r>
            <a:endParaRPr sz="1800">
              <a:solidFill>
                <a:srgbClr val="FFFFFF"/>
              </a:solidFill>
            </a:endParaRPr>
          </a:p>
          <a:p>
            <a:pPr marL="1371600" lvl="2" indent="-3429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■"/>
            </a:pPr>
            <a:r>
              <a:rPr lang="en-US" sz="1800">
                <a:solidFill>
                  <a:srgbClr val="FFFFFF"/>
                </a:solidFill>
              </a:rPr>
              <a:t>If each participant raises $20 before our event, we bring in: </a:t>
            </a:r>
            <a:r>
              <a:rPr lang="en-US" sz="1800">
                <a:solidFill>
                  <a:srgbClr val="00FF00"/>
                </a:solidFill>
              </a:rPr>
              <a:t>$42,000</a:t>
            </a:r>
            <a:endParaRPr sz="1800">
              <a:solidFill>
                <a:srgbClr val="00FF00"/>
              </a:solidFill>
            </a:endParaRPr>
          </a:p>
          <a:p>
            <a:pPr marL="1828800" lvl="3" indent="-3429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>
                <a:solidFill>
                  <a:srgbClr val="FFFFFF"/>
                </a:solidFill>
              </a:rPr>
              <a:t>In addition to current fundraising, our total grand total would be </a:t>
            </a:r>
            <a:r>
              <a:rPr lang="en-US">
                <a:solidFill>
                  <a:srgbClr val="FF0000"/>
                </a:solidFill>
              </a:rPr>
              <a:t>$266,996.64</a:t>
            </a:r>
            <a:endParaRPr>
              <a:solidFill>
                <a:srgbClr val="FF0000"/>
              </a:solidFill>
            </a:endParaRPr>
          </a:p>
          <a:p>
            <a:pPr marL="1371600" lvl="2" indent="-3429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■"/>
            </a:pPr>
            <a:r>
              <a:rPr lang="en-US" sz="1800">
                <a:solidFill>
                  <a:srgbClr val="FFFFFF"/>
                </a:solidFill>
              </a:rPr>
              <a:t>If each participant raises $50 before our event, we bring in: </a:t>
            </a:r>
            <a:r>
              <a:rPr lang="en-US" sz="1800">
                <a:solidFill>
                  <a:srgbClr val="00FF00"/>
                </a:solidFill>
              </a:rPr>
              <a:t>$105,000</a:t>
            </a:r>
            <a:endParaRPr sz="1800">
              <a:solidFill>
                <a:srgbClr val="00FF00"/>
              </a:solidFill>
            </a:endParaRPr>
          </a:p>
          <a:p>
            <a:pPr marL="1828800" lvl="3" indent="-3429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>
                <a:solidFill>
                  <a:srgbClr val="FFFFFF"/>
                </a:solidFill>
              </a:rPr>
              <a:t>In addition to current fundraising, our total grand total would be </a:t>
            </a:r>
            <a:r>
              <a:rPr lang="en-US">
                <a:solidFill>
                  <a:srgbClr val="00FF00"/>
                </a:solidFill>
              </a:rPr>
              <a:t>$329,996.64</a:t>
            </a:r>
            <a:endParaRPr>
              <a:solidFill>
                <a:srgbClr val="00FF00"/>
              </a:solidFill>
            </a:endParaRPr>
          </a:p>
          <a:p>
            <a:pPr marL="1371600" lvl="2" indent="-3429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■"/>
            </a:pPr>
            <a:r>
              <a:rPr lang="en-US" sz="1800">
                <a:solidFill>
                  <a:srgbClr val="FFFFFF"/>
                </a:solidFill>
              </a:rPr>
              <a:t>If each participant raises $100 before our event, we bring in: </a:t>
            </a:r>
            <a:r>
              <a:rPr lang="en-US" sz="1800">
                <a:solidFill>
                  <a:srgbClr val="00FF00"/>
                </a:solidFill>
              </a:rPr>
              <a:t>$210,000</a:t>
            </a:r>
            <a:endParaRPr sz="1800">
              <a:solidFill>
                <a:srgbClr val="00FF00"/>
              </a:solidFill>
            </a:endParaRPr>
          </a:p>
          <a:p>
            <a:pPr marL="1828800" lvl="3" indent="-3429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>
                <a:solidFill>
                  <a:srgbClr val="FFFFFF"/>
                </a:solidFill>
              </a:rPr>
              <a:t>In addition to current fundraising, our total grand total would be </a:t>
            </a:r>
            <a:r>
              <a:rPr lang="en-US">
                <a:solidFill>
                  <a:srgbClr val="00FF00"/>
                </a:solidFill>
              </a:rPr>
              <a:t>$434,996.64</a:t>
            </a:r>
            <a:endParaRPr>
              <a:solidFill>
                <a:srgbClr val="00FF00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91"/>
          <p:cNvSpPr txBox="1">
            <a:spLocks noGrp="1"/>
          </p:cNvSpPr>
          <p:nvPr>
            <p:ph type="body" idx="1"/>
          </p:nvPr>
        </p:nvSpPr>
        <p:spPr>
          <a:xfrm>
            <a:off x="349657" y="308709"/>
            <a:ext cx="5990400" cy="529500"/>
          </a:xfrm>
          <a:prstGeom prst="rect">
            <a:avLst/>
          </a:prstGeom>
        </p:spPr>
        <p:txBody>
          <a:bodyPr spcFirstLastPara="1" wrap="square" lIns="13375" tIns="13375" rIns="13375" bIns="13375" anchor="t" anchorCtr="0">
            <a:noAutofit/>
          </a:bodyPr>
          <a:lstStyle/>
          <a:p>
            <a:pPr marL="0" lvl="0" indent="0" algn="l" rtl="0">
              <a:spcBef>
                <a:spcPts val="200"/>
              </a:spcBef>
              <a:spcAft>
                <a:spcPts val="0"/>
              </a:spcAft>
              <a:buNone/>
            </a:pPr>
            <a:r>
              <a:rPr lang="en-US"/>
              <a:t>Fundraising Ideas </a:t>
            </a:r>
            <a:endParaRPr/>
          </a:p>
        </p:txBody>
      </p:sp>
      <p:sp>
        <p:nvSpPr>
          <p:cNvPr id="426" name="Google Shape;426;p91"/>
          <p:cNvSpPr txBox="1">
            <a:spLocks noGrp="1"/>
          </p:cNvSpPr>
          <p:nvPr>
            <p:ph type="body" idx="2"/>
          </p:nvPr>
        </p:nvSpPr>
        <p:spPr>
          <a:xfrm>
            <a:off x="349650" y="1124025"/>
            <a:ext cx="5442000" cy="4353300"/>
          </a:xfrm>
          <a:prstGeom prst="rect">
            <a:avLst/>
          </a:prstGeom>
        </p:spPr>
        <p:txBody>
          <a:bodyPr spcFirstLastPara="1" wrap="square" lIns="20075" tIns="20075" rIns="20075" bIns="2007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Share your fundraising dashboard on social media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Share your Why I Relay story with potential donors 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Send individual texts, emails, and letters to friends and family 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Ask EVERYONE for donations- even professors! 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>
                <a:solidFill>
                  <a:srgbClr val="FFFFFF"/>
                </a:solidFill>
              </a:rPr>
              <a:t>Offer incentives for reaching your fundraising goals</a:t>
            </a:r>
            <a:endParaRPr>
              <a:solidFill>
                <a:srgbClr val="FFFFFF"/>
              </a:solidFill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sz="1800">
                <a:solidFill>
                  <a:srgbClr val="FFFFFF"/>
                </a:solidFill>
              </a:rPr>
              <a:t>Jump in Wescott </a:t>
            </a:r>
            <a:endParaRPr sz="1800">
              <a:solidFill>
                <a:srgbClr val="FFFFFF"/>
              </a:solidFill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sz="1800">
                <a:solidFill>
                  <a:srgbClr val="FFFFFF"/>
                </a:solidFill>
              </a:rPr>
              <a:t>Post embarrassing photos/videos of yourself </a:t>
            </a:r>
            <a:endParaRPr sz="1800">
              <a:solidFill>
                <a:srgbClr val="FFFFFF"/>
              </a:solidFill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sz="1800">
                <a:solidFill>
                  <a:srgbClr val="FFFFFF"/>
                </a:solidFill>
              </a:rPr>
              <a:t>Give up something you enjoy (like coffee) for a donation</a:t>
            </a:r>
            <a:endParaRPr sz="1800">
              <a:solidFill>
                <a:srgbClr val="FFFFFF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>
                <a:solidFill>
                  <a:srgbClr val="FFFFFF"/>
                </a:solidFill>
              </a:rPr>
              <a:t>Link your Facebook with your fundraising dashboard</a:t>
            </a:r>
            <a:endParaRPr>
              <a:solidFill>
                <a:srgbClr val="FFFFFF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>
                <a:solidFill>
                  <a:srgbClr val="FFFFFF"/>
                </a:solidFill>
              </a:rPr>
              <a:t>Offer Relay rides this weekend 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27" name="Google Shape;427;p91"/>
          <p:cNvSpPr txBox="1"/>
          <p:nvPr/>
        </p:nvSpPr>
        <p:spPr>
          <a:xfrm>
            <a:off x="1556425" y="5460700"/>
            <a:ext cx="4070700" cy="10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sz="18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Use resources from Relay at FSU </a:t>
            </a:r>
            <a:endParaRPr sz="1800" b="1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sz="18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Participate in online challenges by Relay at FSU</a:t>
            </a:r>
            <a:endParaRPr sz="1800" b="1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428" name="Google Shape;428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14100" y="1397309"/>
            <a:ext cx="3047551" cy="4063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92"/>
          <p:cNvSpPr txBox="1">
            <a:spLocks noGrp="1"/>
          </p:cNvSpPr>
          <p:nvPr>
            <p:ph type="body" idx="1"/>
          </p:nvPr>
        </p:nvSpPr>
        <p:spPr>
          <a:xfrm>
            <a:off x="0" y="267725"/>
            <a:ext cx="9144000" cy="529500"/>
          </a:xfrm>
          <a:prstGeom prst="rect">
            <a:avLst/>
          </a:prstGeom>
        </p:spPr>
        <p:txBody>
          <a:bodyPr spcFirstLastPara="1" wrap="square" lIns="13375" tIns="13375" rIns="13375" bIns="13375" anchor="t" anchorCtr="0">
            <a:noAutofit/>
          </a:bodyPr>
          <a:lstStyle/>
          <a:p>
            <a:pPr marL="0" lvl="0" indent="0" algn="ctr" rtl="0">
              <a:spcBef>
                <a:spcPts val="200"/>
              </a:spcBef>
              <a:spcAft>
                <a:spcPts val="0"/>
              </a:spcAft>
              <a:buNone/>
            </a:pPr>
            <a:r>
              <a:rPr lang="en-US"/>
              <a:t>Connecting Your Facebook and Fundraising </a:t>
            </a:r>
            <a:endParaRPr/>
          </a:p>
        </p:txBody>
      </p:sp>
      <p:pic>
        <p:nvPicPr>
          <p:cNvPr id="435" name="Google Shape;435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325" y="1143050"/>
            <a:ext cx="8829353" cy="5518301"/>
          </a:xfrm>
          <a:prstGeom prst="rect">
            <a:avLst/>
          </a:prstGeom>
          <a:noFill/>
          <a:ln>
            <a:noFill/>
          </a:ln>
        </p:spPr>
      </p:pic>
      <p:sp>
        <p:nvSpPr>
          <p:cNvPr id="436" name="Google Shape;436;p92"/>
          <p:cNvSpPr/>
          <p:nvPr/>
        </p:nvSpPr>
        <p:spPr>
          <a:xfrm rot="-2102592">
            <a:off x="6661672" y="2903080"/>
            <a:ext cx="715263" cy="4628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93"/>
          <p:cNvSpPr txBox="1">
            <a:spLocks noGrp="1"/>
          </p:cNvSpPr>
          <p:nvPr>
            <p:ph type="body" idx="1"/>
          </p:nvPr>
        </p:nvSpPr>
        <p:spPr>
          <a:xfrm>
            <a:off x="1576857" y="3241984"/>
            <a:ext cx="5990400" cy="529500"/>
          </a:xfrm>
          <a:prstGeom prst="rect">
            <a:avLst/>
          </a:prstGeom>
        </p:spPr>
        <p:txBody>
          <a:bodyPr spcFirstLastPara="1" wrap="square" lIns="13375" tIns="13375" rIns="13375" bIns="13375" anchor="t" anchorCtr="0">
            <a:noAutofit/>
          </a:bodyPr>
          <a:lstStyle/>
          <a:p>
            <a:pPr marL="0" lvl="0" indent="0" algn="ctr" rtl="0">
              <a:spcBef>
                <a:spcPts val="2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p93"/>
          <p:cNvSpPr txBox="1">
            <a:spLocks noGrp="1"/>
          </p:cNvSpPr>
          <p:nvPr>
            <p:ph type="body" idx="2"/>
          </p:nvPr>
        </p:nvSpPr>
        <p:spPr>
          <a:xfrm>
            <a:off x="2416854" y="3817819"/>
            <a:ext cx="4327200" cy="354300"/>
          </a:xfrm>
          <a:prstGeom prst="rect">
            <a:avLst/>
          </a:prstGeom>
        </p:spPr>
        <p:txBody>
          <a:bodyPr spcFirstLastPara="1" wrap="square" lIns="20075" tIns="20075" rIns="20075" bIns="200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" name="Google Shape;444;p93"/>
          <p:cNvSpPr txBox="1">
            <a:spLocks noGrp="1"/>
          </p:cNvSpPr>
          <p:nvPr>
            <p:ph type="body" idx="1"/>
          </p:nvPr>
        </p:nvSpPr>
        <p:spPr>
          <a:xfrm>
            <a:off x="0" y="267725"/>
            <a:ext cx="9144000" cy="529500"/>
          </a:xfrm>
          <a:prstGeom prst="rect">
            <a:avLst/>
          </a:prstGeom>
        </p:spPr>
        <p:txBody>
          <a:bodyPr spcFirstLastPara="1" wrap="square" lIns="13375" tIns="13375" rIns="13375" bIns="13375" anchor="t" anchorCtr="0">
            <a:noAutofit/>
          </a:bodyPr>
          <a:lstStyle/>
          <a:p>
            <a:pPr marL="0" lvl="0" indent="0" algn="ctr" rtl="0">
              <a:spcBef>
                <a:spcPts val="200"/>
              </a:spcBef>
              <a:spcAft>
                <a:spcPts val="0"/>
              </a:spcAft>
              <a:buNone/>
            </a:pPr>
            <a:r>
              <a:rPr lang="en-US"/>
              <a:t>Connecting Your Facebook and Fundraising </a:t>
            </a:r>
            <a:endParaRPr/>
          </a:p>
        </p:txBody>
      </p:sp>
      <p:pic>
        <p:nvPicPr>
          <p:cNvPr id="445" name="Google Shape;445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075" y="1130725"/>
            <a:ext cx="8683848" cy="5427401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93"/>
          <p:cNvSpPr/>
          <p:nvPr/>
        </p:nvSpPr>
        <p:spPr>
          <a:xfrm>
            <a:off x="4670475" y="3711775"/>
            <a:ext cx="835800" cy="59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rgbClr val="FF0000"/>
              </a:highlight>
            </a:endParaRPr>
          </a:p>
        </p:txBody>
      </p:sp>
      <p:sp>
        <p:nvSpPr>
          <p:cNvPr id="447" name="Google Shape;447;p93"/>
          <p:cNvSpPr/>
          <p:nvPr/>
        </p:nvSpPr>
        <p:spPr>
          <a:xfrm rot="-2102592">
            <a:off x="4039072" y="4487855"/>
            <a:ext cx="715263" cy="4628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94"/>
          <p:cNvSpPr txBox="1">
            <a:spLocks noGrp="1"/>
          </p:cNvSpPr>
          <p:nvPr>
            <p:ph type="body" idx="1"/>
          </p:nvPr>
        </p:nvSpPr>
        <p:spPr>
          <a:xfrm>
            <a:off x="1576857" y="3241984"/>
            <a:ext cx="5990400" cy="529500"/>
          </a:xfrm>
          <a:prstGeom prst="rect">
            <a:avLst/>
          </a:prstGeom>
        </p:spPr>
        <p:txBody>
          <a:bodyPr spcFirstLastPara="1" wrap="square" lIns="13375" tIns="13375" rIns="13375" bIns="13375" anchor="t" anchorCtr="0">
            <a:noAutofit/>
          </a:bodyPr>
          <a:lstStyle/>
          <a:p>
            <a:pPr marL="0" lvl="0" indent="0" algn="ctr" rtl="0">
              <a:spcBef>
                <a:spcPts val="2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" name="Google Shape;454;p94"/>
          <p:cNvSpPr txBox="1">
            <a:spLocks noGrp="1"/>
          </p:cNvSpPr>
          <p:nvPr>
            <p:ph type="body" idx="2"/>
          </p:nvPr>
        </p:nvSpPr>
        <p:spPr>
          <a:xfrm>
            <a:off x="2416854" y="3817819"/>
            <a:ext cx="4327200" cy="354300"/>
          </a:xfrm>
          <a:prstGeom prst="rect">
            <a:avLst/>
          </a:prstGeom>
        </p:spPr>
        <p:txBody>
          <a:bodyPr spcFirstLastPara="1" wrap="square" lIns="20075" tIns="20075" rIns="20075" bIns="200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" name="Google Shape;455;p94"/>
          <p:cNvSpPr txBox="1">
            <a:spLocks noGrp="1"/>
          </p:cNvSpPr>
          <p:nvPr>
            <p:ph type="body" idx="1"/>
          </p:nvPr>
        </p:nvSpPr>
        <p:spPr>
          <a:xfrm>
            <a:off x="0" y="267725"/>
            <a:ext cx="9144000" cy="529500"/>
          </a:xfrm>
          <a:prstGeom prst="rect">
            <a:avLst/>
          </a:prstGeom>
        </p:spPr>
        <p:txBody>
          <a:bodyPr spcFirstLastPara="1" wrap="square" lIns="13375" tIns="13375" rIns="13375" bIns="13375" anchor="t" anchorCtr="0">
            <a:noAutofit/>
          </a:bodyPr>
          <a:lstStyle/>
          <a:p>
            <a:pPr marL="0" lvl="0" indent="0" algn="ctr" rtl="0">
              <a:spcBef>
                <a:spcPts val="200"/>
              </a:spcBef>
              <a:spcAft>
                <a:spcPts val="0"/>
              </a:spcAft>
              <a:buNone/>
            </a:pPr>
            <a:r>
              <a:rPr lang="en-US"/>
              <a:t>Connecting Your Facebook and Fundraising </a:t>
            </a:r>
            <a:endParaRPr/>
          </a:p>
        </p:txBody>
      </p:sp>
      <p:pic>
        <p:nvPicPr>
          <p:cNvPr id="456" name="Google Shape;456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175" y="1135975"/>
            <a:ext cx="8821649" cy="5513526"/>
          </a:xfrm>
          <a:prstGeom prst="rect">
            <a:avLst/>
          </a:prstGeom>
          <a:noFill/>
          <a:ln>
            <a:noFill/>
          </a:ln>
        </p:spPr>
      </p:pic>
      <p:sp>
        <p:nvSpPr>
          <p:cNvPr id="457" name="Google Shape;457;p94"/>
          <p:cNvSpPr/>
          <p:nvPr/>
        </p:nvSpPr>
        <p:spPr>
          <a:xfrm rot="-2102592">
            <a:off x="2580522" y="2569405"/>
            <a:ext cx="715263" cy="4628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95"/>
          <p:cNvSpPr txBox="1">
            <a:spLocks noGrp="1"/>
          </p:cNvSpPr>
          <p:nvPr>
            <p:ph type="body" idx="1"/>
          </p:nvPr>
        </p:nvSpPr>
        <p:spPr>
          <a:xfrm>
            <a:off x="1576857" y="3241984"/>
            <a:ext cx="5990400" cy="529500"/>
          </a:xfrm>
          <a:prstGeom prst="rect">
            <a:avLst/>
          </a:prstGeom>
        </p:spPr>
        <p:txBody>
          <a:bodyPr spcFirstLastPara="1" wrap="square" lIns="13375" tIns="13375" rIns="13375" bIns="13375" anchor="t" anchorCtr="0">
            <a:noAutofit/>
          </a:bodyPr>
          <a:lstStyle/>
          <a:p>
            <a:pPr marL="0" lvl="0" indent="0" algn="ctr" rtl="0">
              <a:spcBef>
                <a:spcPts val="2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4" name="Google Shape;464;p95"/>
          <p:cNvSpPr txBox="1">
            <a:spLocks noGrp="1"/>
          </p:cNvSpPr>
          <p:nvPr>
            <p:ph type="body" idx="2"/>
          </p:nvPr>
        </p:nvSpPr>
        <p:spPr>
          <a:xfrm>
            <a:off x="2416854" y="3817819"/>
            <a:ext cx="4327200" cy="354300"/>
          </a:xfrm>
          <a:prstGeom prst="rect">
            <a:avLst/>
          </a:prstGeom>
        </p:spPr>
        <p:txBody>
          <a:bodyPr spcFirstLastPara="1" wrap="square" lIns="20075" tIns="20075" rIns="20075" bIns="200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" name="Google Shape;465;p95"/>
          <p:cNvSpPr txBox="1">
            <a:spLocks noGrp="1"/>
          </p:cNvSpPr>
          <p:nvPr>
            <p:ph type="body" idx="1"/>
          </p:nvPr>
        </p:nvSpPr>
        <p:spPr>
          <a:xfrm>
            <a:off x="0" y="267725"/>
            <a:ext cx="9144000" cy="529500"/>
          </a:xfrm>
          <a:prstGeom prst="rect">
            <a:avLst/>
          </a:prstGeom>
        </p:spPr>
        <p:txBody>
          <a:bodyPr spcFirstLastPara="1" wrap="square" lIns="13375" tIns="13375" rIns="13375" bIns="13375" anchor="t" anchorCtr="0">
            <a:noAutofit/>
          </a:bodyPr>
          <a:lstStyle/>
          <a:p>
            <a:pPr marL="0" lvl="0" indent="0" algn="ctr" rtl="0">
              <a:spcBef>
                <a:spcPts val="200"/>
              </a:spcBef>
              <a:spcAft>
                <a:spcPts val="0"/>
              </a:spcAft>
              <a:buNone/>
            </a:pPr>
            <a:r>
              <a:rPr lang="en-US"/>
              <a:t>Connecting Your Facebook and Fundraising </a:t>
            </a:r>
            <a:endParaRPr/>
          </a:p>
        </p:txBody>
      </p:sp>
      <p:pic>
        <p:nvPicPr>
          <p:cNvPr id="466" name="Google Shape;466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163" y="1023775"/>
            <a:ext cx="8619674" cy="5387301"/>
          </a:xfrm>
          <a:prstGeom prst="rect">
            <a:avLst/>
          </a:prstGeom>
          <a:noFill/>
          <a:ln>
            <a:noFill/>
          </a:ln>
        </p:spPr>
      </p:pic>
      <p:sp>
        <p:nvSpPr>
          <p:cNvPr id="467" name="Google Shape;467;p95"/>
          <p:cNvSpPr/>
          <p:nvPr/>
        </p:nvSpPr>
        <p:spPr>
          <a:xfrm rot="-2102592">
            <a:off x="3127472" y="4602980"/>
            <a:ext cx="715263" cy="4628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96"/>
          <p:cNvSpPr txBox="1">
            <a:spLocks noGrp="1"/>
          </p:cNvSpPr>
          <p:nvPr>
            <p:ph type="body" idx="1"/>
          </p:nvPr>
        </p:nvSpPr>
        <p:spPr>
          <a:xfrm>
            <a:off x="1576857" y="3241984"/>
            <a:ext cx="5990400" cy="529500"/>
          </a:xfrm>
          <a:prstGeom prst="rect">
            <a:avLst/>
          </a:prstGeom>
        </p:spPr>
        <p:txBody>
          <a:bodyPr spcFirstLastPara="1" wrap="square" lIns="13375" tIns="13375" rIns="13375" bIns="13375" anchor="t" anchorCtr="0">
            <a:noAutofit/>
          </a:bodyPr>
          <a:lstStyle/>
          <a:p>
            <a:pPr marL="0" lvl="0" indent="0" algn="ctr" rtl="0">
              <a:spcBef>
                <a:spcPts val="2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4" name="Google Shape;474;p96"/>
          <p:cNvSpPr txBox="1">
            <a:spLocks noGrp="1"/>
          </p:cNvSpPr>
          <p:nvPr>
            <p:ph type="body" idx="2"/>
          </p:nvPr>
        </p:nvSpPr>
        <p:spPr>
          <a:xfrm>
            <a:off x="2416854" y="3817819"/>
            <a:ext cx="4327200" cy="354300"/>
          </a:xfrm>
          <a:prstGeom prst="rect">
            <a:avLst/>
          </a:prstGeom>
        </p:spPr>
        <p:txBody>
          <a:bodyPr spcFirstLastPara="1" wrap="square" lIns="20075" tIns="20075" rIns="20075" bIns="200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5" name="Google Shape;475;p96"/>
          <p:cNvSpPr txBox="1">
            <a:spLocks noGrp="1"/>
          </p:cNvSpPr>
          <p:nvPr>
            <p:ph type="body" idx="1"/>
          </p:nvPr>
        </p:nvSpPr>
        <p:spPr>
          <a:xfrm>
            <a:off x="0" y="267725"/>
            <a:ext cx="9144000" cy="529500"/>
          </a:xfrm>
          <a:prstGeom prst="rect">
            <a:avLst/>
          </a:prstGeom>
        </p:spPr>
        <p:txBody>
          <a:bodyPr spcFirstLastPara="1" wrap="square" lIns="13375" tIns="13375" rIns="13375" bIns="13375" anchor="t" anchorCtr="0">
            <a:noAutofit/>
          </a:bodyPr>
          <a:lstStyle/>
          <a:p>
            <a:pPr marL="0" lvl="0" indent="0" algn="ctr" rtl="0">
              <a:spcBef>
                <a:spcPts val="200"/>
              </a:spcBef>
              <a:spcAft>
                <a:spcPts val="0"/>
              </a:spcAft>
              <a:buNone/>
            </a:pPr>
            <a:r>
              <a:rPr lang="en-US"/>
              <a:t>Connecting Your Facebook and Fundraising </a:t>
            </a:r>
            <a:endParaRPr/>
          </a:p>
        </p:txBody>
      </p:sp>
      <p:pic>
        <p:nvPicPr>
          <p:cNvPr id="476" name="Google Shape;476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438" y="1084100"/>
            <a:ext cx="8725126" cy="5453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79"/>
          <p:cNvSpPr txBox="1">
            <a:spLocks noGrp="1"/>
          </p:cNvSpPr>
          <p:nvPr>
            <p:ph type="title"/>
          </p:nvPr>
        </p:nvSpPr>
        <p:spPr>
          <a:xfrm>
            <a:off x="628650" y="4338774"/>
            <a:ext cx="78867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ource Sans Pro"/>
              <a:buNone/>
            </a:pPr>
            <a:r>
              <a:rPr lang="en-US" sz="4800"/>
              <a:t>Relay is only 9 days away!</a:t>
            </a:r>
            <a:endParaRPr sz="4800"/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ource Sans Pro"/>
              <a:buNone/>
            </a:pPr>
            <a:r>
              <a:rPr lang="en-US" sz="3000"/>
              <a:t>Why do you Relay?</a:t>
            </a:r>
            <a:endParaRPr sz="30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97"/>
          <p:cNvSpPr txBox="1">
            <a:spLocks noGrp="1"/>
          </p:cNvSpPr>
          <p:nvPr>
            <p:ph type="body" idx="1"/>
          </p:nvPr>
        </p:nvSpPr>
        <p:spPr>
          <a:xfrm>
            <a:off x="356722" y="451075"/>
            <a:ext cx="8534700" cy="529500"/>
          </a:xfrm>
          <a:prstGeom prst="rect">
            <a:avLst/>
          </a:prstGeom>
        </p:spPr>
        <p:txBody>
          <a:bodyPr spcFirstLastPara="1" wrap="square" lIns="13375" tIns="13375" rIns="13375" bIns="13375" anchor="t" anchorCtr="0">
            <a:noAutofit/>
          </a:bodyPr>
          <a:lstStyle/>
          <a:p>
            <a:pPr marL="0" lvl="0" indent="0" algn="l" rtl="0">
              <a:spcBef>
                <a:spcPts val="200"/>
              </a:spcBef>
              <a:spcAft>
                <a:spcPts val="0"/>
              </a:spcAft>
              <a:buNone/>
            </a:pPr>
            <a:r>
              <a:rPr lang="en-US"/>
              <a:t>NEW! Fundraising Punch Card </a:t>
            </a:r>
            <a:endParaRPr/>
          </a:p>
        </p:txBody>
      </p:sp>
      <p:sp>
        <p:nvSpPr>
          <p:cNvPr id="483" name="Google Shape;483;p97"/>
          <p:cNvSpPr txBox="1">
            <a:spLocks noGrp="1"/>
          </p:cNvSpPr>
          <p:nvPr>
            <p:ph type="body" idx="2"/>
          </p:nvPr>
        </p:nvSpPr>
        <p:spPr>
          <a:xfrm>
            <a:off x="356725" y="1209250"/>
            <a:ext cx="3471900" cy="3909600"/>
          </a:xfrm>
          <a:prstGeom prst="rect">
            <a:avLst/>
          </a:prstGeom>
        </p:spPr>
        <p:txBody>
          <a:bodyPr spcFirstLastPara="1" wrap="square" lIns="20075" tIns="20075" rIns="20075" bIns="20075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0">
                <a:solidFill>
                  <a:srgbClr val="FFFFFF"/>
                </a:solidFill>
              </a:rPr>
              <a:t>New incentive for participants based on their yearlong fundraising efforts. Check in at the main event to receive your prizes .  </a:t>
            </a:r>
            <a:endParaRPr b="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0">
                <a:solidFill>
                  <a:srgbClr val="FFFFFF"/>
                </a:solidFill>
              </a:rPr>
              <a:t>$100- Hope Club t-shirt </a:t>
            </a:r>
            <a:endParaRPr b="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0">
                <a:solidFill>
                  <a:srgbClr val="FFFFFF"/>
                </a:solidFill>
              </a:rPr>
              <a:t>$250- Relay merchandise </a:t>
            </a:r>
            <a:endParaRPr b="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0">
                <a:solidFill>
                  <a:srgbClr val="FFFFFF"/>
                </a:solidFill>
              </a:rPr>
              <a:t>$500- VIP Club t-shirt </a:t>
            </a:r>
            <a:endParaRPr b="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0">
                <a:solidFill>
                  <a:srgbClr val="FFFFFF"/>
                </a:solidFill>
              </a:rPr>
              <a:t>$750- Access to the Relay Chill Zone </a:t>
            </a:r>
            <a:endParaRPr b="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0">
                <a:solidFill>
                  <a:srgbClr val="FFFFFF"/>
                </a:solidFill>
              </a:rPr>
              <a:t>$1,000- RFL Socks</a:t>
            </a:r>
            <a:endParaRPr b="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0">
                <a:solidFill>
                  <a:srgbClr val="FFFFFF"/>
                </a:solidFill>
              </a:rPr>
              <a:t>$1,550- RFL Hat </a:t>
            </a:r>
            <a:endParaRPr b="0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84" name="Google Shape;484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56825" y="1209252"/>
            <a:ext cx="2974847" cy="1631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85" name="Google Shape;485;p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01350" y="1209250"/>
            <a:ext cx="1282262" cy="1631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86" name="Google Shape;486;p9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00351" y="2913788"/>
            <a:ext cx="1831326" cy="1631113"/>
          </a:xfrm>
          <a:prstGeom prst="rect">
            <a:avLst/>
          </a:prstGeom>
          <a:noFill/>
          <a:ln>
            <a:noFill/>
          </a:ln>
        </p:spPr>
      </p:pic>
      <p:pic>
        <p:nvPicPr>
          <p:cNvPr id="487" name="Google Shape;487;p9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82475" y="4784275"/>
            <a:ext cx="2447676" cy="189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8" name="Google Shape;488;p9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982473" y="2913787"/>
            <a:ext cx="3120151" cy="1797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Google Shape;489;p9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584000" y="4784275"/>
            <a:ext cx="2447674" cy="15298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98"/>
          <p:cNvSpPr txBox="1">
            <a:spLocks noGrp="1"/>
          </p:cNvSpPr>
          <p:nvPr>
            <p:ph type="body" idx="1"/>
          </p:nvPr>
        </p:nvSpPr>
        <p:spPr>
          <a:xfrm>
            <a:off x="351232" y="363834"/>
            <a:ext cx="5990400" cy="529500"/>
          </a:xfrm>
          <a:prstGeom prst="rect">
            <a:avLst/>
          </a:prstGeom>
        </p:spPr>
        <p:txBody>
          <a:bodyPr spcFirstLastPara="1" wrap="square" lIns="13375" tIns="13375" rIns="13375" bIns="13375" anchor="t" anchorCtr="0">
            <a:noAutofit/>
          </a:bodyPr>
          <a:lstStyle/>
          <a:p>
            <a:pPr marL="0" lvl="0" indent="0" algn="l" rtl="0">
              <a:spcBef>
                <a:spcPts val="200"/>
              </a:spcBef>
              <a:spcAft>
                <a:spcPts val="0"/>
              </a:spcAft>
              <a:buNone/>
            </a:pPr>
            <a:r>
              <a:rPr lang="en-US"/>
              <a:t>Purchase Relay Merchandise</a:t>
            </a:r>
            <a:endParaRPr/>
          </a:p>
        </p:txBody>
      </p:sp>
      <p:sp>
        <p:nvSpPr>
          <p:cNvPr id="496" name="Google Shape;496;p98"/>
          <p:cNvSpPr txBox="1">
            <a:spLocks noGrp="1"/>
          </p:cNvSpPr>
          <p:nvPr>
            <p:ph type="body" idx="2"/>
          </p:nvPr>
        </p:nvSpPr>
        <p:spPr>
          <a:xfrm>
            <a:off x="351222" y="1049825"/>
            <a:ext cx="8131800" cy="354300"/>
          </a:xfrm>
          <a:prstGeom prst="rect">
            <a:avLst/>
          </a:prstGeom>
        </p:spPr>
        <p:txBody>
          <a:bodyPr spcFirstLastPara="1" wrap="square" lIns="20075" tIns="20075" rIns="20075" bIns="200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https://teespring.com/stores/relaymerch?page=1</a:t>
            </a:r>
            <a:endParaRPr/>
          </a:p>
        </p:txBody>
      </p:sp>
      <p:pic>
        <p:nvPicPr>
          <p:cNvPr id="497" name="Google Shape;497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1225" y="1560625"/>
            <a:ext cx="2833849" cy="2905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98" name="Google Shape;498;p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97575" y="1560625"/>
            <a:ext cx="2930234" cy="290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9" name="Google Shape;499;p9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61922" y="3598725"/>
            <a:ext cx="2975503" cy="290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p9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044371" y="3589274"/>
            <a:ext cx="2930225" cy="292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99"/>
          <p:cNvSpPr txBox="1"/>
          <p:nvPr/>
        </p:nvSpPr>
        <p:spPr>
          <a:xfrm>
            <a:off x="1576807" y="1264509"/>
            <a:ext cx="5990400" cy="5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375" tIns="13375" rIns="13375" bIns="13375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Follow us on social media! </a:t>
            </a:r>
            <a:endParaRPr sz="3600" b="1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07" name="Google Shape;507;p99"/>
          <p:cNvSpPr txBox="1"/>
          <p:nvPr/>
        </p:nvSpPr>
        <p:spPr>
          <a:xfrm>
            <a:off x="2408404" y="1954352"/>
            <a:ext cx="4327200" cy="3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075" tIns="20075" rIns="20075" bIns="20075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Facebook: Relay For Life of FSU </a:t>
            </a:r>
            <a:endParaRPr sz="1800" b="1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Instagram: @fsurelayforlife</a:t>
            </a:r>
            <a:endParaRPr sz="1800" b="1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Twitter: @fsurelayforlife</a:t>
            </a:r>
            <a:endParaRPr sz="1800" b="1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08" name="Google Shape;508;p99"/>
          <p:cNvSpPr txBox="1"/>
          <p:nvPr/>
        </p:nvSpPr>
        <p:spPr>
          <a:xfrm>
            <a:off x="897575" y="3429000"/>
            <a:ext cx="7489200" cy="5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375" tIns="13375" rIns="13375" bIns="13375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Sign up for our new texting system! </a:t>
            </a:r>
            <a:endParaRPr sz="3600" b="1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09" name="Google Shape;509;p99"/>
          <p:cNvSpPr txBox="1"/>
          <p:nvPr/>
        </p:nvSpPr>
        <p:spPr>
          <a:xfrm>
            <a:off x="2408404" y="4118852"/>
            <a:ext cx="4327200" cy="3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075" tIns="20075" rIns="20075" bIns="20075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Text: RFL FSU </a:t>
            </a:r>
            <a:endParaRPr sz="2400" b="1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To: 69922</a:t>
            </a:r>
            <a:endParaRPr sz="2400" b="1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80"/>
          <p:cNvSpPr txBox="1">
            <a:spLocks noGrp="1"/>
          </p:cNvSpPr>
          <p:nvPr>
            <p:ph type="body" idx="1"/>
          </p:nvPr>
        </p:nvSpPr>
        <p:spPr>
          <a:xfrm>
            <a:off x="1576857" y="3241984"/>
            <a:ext cx="5990400" cy="529500"/>
          </a:xfrm>
          <a:prstGeom prst="rect">
            <a:avLst/>
          </a:prstGeom>
        </p:spPr>
        <p:txBody>
          <a:bodyPr spcFirstLastPara="1" wrap="square" lIns="13375" tIns="13375" rIns="13375" bIns="13375" anchor="t" anchorCtr="0">
            <a:noAutofit/>
          </a:bodyPr>
          <a:lstStyle/>
          <a:p>
            <a:pPr marL="0" lvl="0" indent="0" algn="ctr" rtl="0">
              <a:spcBef>
                <a:spcPts val="200"/>
              </a:spcBef>
              <a:spcAft>
                <a:spcPts val="0"/>
              </a:spcAft>
              <a:buNone/>
            </a:pPr>
            <a:r>
              <a:rPr lang="en-US"/>
              <a:t>Top 3 Fundraisers </a:t>
            </a:r>
            <a:endParaRPr/>
          </a:p>
        </p:txBody>
      </p:sp>
      <p:sp>
        <p:nvSpPr>
          <p:cNvPr id="337" name="Google Shape;337;p80"/>
          <p:cNvSpPr txBox="1">
            <a:spLocks noGrp="1"/>
          </p:cNvSpPr>
          <p:nvPr>
            <p:ph type="body" idx="2"/>
          </p:nvPr>
        </p:nvSpPr>
        <p:spPr>
          <a:xfrm>
            <a:off x="2416854" y="3805627"/>
            <a:ext cx="4327200" cy="354300"/>
          </a:xfrm>
          <a:prstGeom prst="rect">
            <a:avLst/>
          </a:prstGeom>
        </p:spPr>
        <p:txBody>
          <a:bodyPr spcFirstLastPara="1" wrap="square" lIns="20075" tIns="20075" rIns="20075" bIns="20075" anchor="t" anchorCtr="0">
            <a:noAutofit/>
          </a:bodyPr>
          <a:lstStyle/>
          <a:p>
            <a: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/>
              <a:t>Kunal Patel </a:t>
            </a:r>
            <a:endParaRPr/>
          </a:p>
          <a:p>
            <a: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/>
              <a:t>Megan Mallias</a:t>
            </a:r>
            <a:endParaRPr/>
          </a:p>
          <a:p>
            <a: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/>
              <a:t>Sarah Scarborough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81"/>
          <p:cNvSpPr txBox="1">
            <a:spLocks noGrp="1"/>
          </p:cNvSpPr>
          <p:nvPr>
            <p:ph type="body" idx="1"/>
          </p:nvPr>
        </p:nvSpPr>
        <p:spPr>
          <a:xfrm>
            <a:off x="1576857" y="3675984"/>
            <a:ext cx="5990400" cy="5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375" tIns="13375" rIns="13375" bIns="133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1800"/>
              <a:buFont typeface="Arial"/>
              <a:buNone/>
            </a:pPr>
            <a:r>
              <a:rPr lang="en-US" sz="1800">
                <a:solidFill>
                  <a:srgbClr val="262626"/>
                </a:solidFill>
              </a:rPr>
              <a:t>Each dollar venmoed to </a:t>
            </a:r>
            <a:r>
              <a:rPr lang="en-US" sz="3000">
                <a:solidFill>
                  <a:srgbClr val="8E7CC3"/>
                </a:solidFill>
              </a:rPr>
              <a:t>@RelayForLife2019</a:t>
            </a:r>
            <a:r>
              <a:rPr lang="en-US" sz="3000">
                <a:solidFill>
                  <a:srgbClr val="262626"/>
                </a:solidFill>
              </a:rPr>
              <a:t> </a:t>
            </a:r>
            <a:r>
              <a:rPr lang="en-US" sz="1800">
                <a:solidFill>
                  <a:srgbClr val="262626"/>
                </a:solidFill>
              </a:rPr>
              <a:t>is the equivalent of one entry into the chance drawing. Winner will be chosen at the end of the meeting! </a:t>
            </a:r>
            <a:endParaRPr>
              <a:solidFill>
                <a:srgbClr val="674EA7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82"/>
          <p:cNvSpPr txBox="1">
            <a:spLocks noGrp="1"/>
          </p:cNvSpPr>
          <p:nvPr>
            <p:ph type="body" idx="1"/>
          </p:nvPr>
        </p:nvSpPr>
        <p:spPr>
          <a:xfrm>
            <a:off x="384772" y="310850"/>
            <a:ext cx="8240400" cy="529500"/>
          </a:xfrm>
          <a:prstGeom prst="rect">
            <a:avLst/>
          </a:prstGeom>
        </p:spPr>
        <p:txBody>
          <a:bodyPr spcFirstLastPara="1" wrap="square" lIns="13375" tIns="13375" rIns="13375" bIns="13375" anchor="t" anchorCtr="0">
            <a:noAutofit/>
          </a:bodyPr>
          <a:lstStyle/>
          <a:p>
            <a:pPr marL="0" lvl="0" indent="0" algn="l" rtl="0">
              <a:lnSpc>
                <a:spcPct val="64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rgbClr val="FFFFFF"/>
                </a:solidFill>
              </a:rPr>
              <a:t>Greek Week 2019, March 25-29, 2019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82"/>
          <p:cNvSpPr txBox="1">
            <a:spLocks noGrp="1"/>
          </p:cNvSpPr>
          <p:nvPr>
            <p:ph type="body" idx="2"/>
          </p:nvPr>
        </p:nvSpPr>
        <p:spPr>
          <a:xfrm>
            <a:off x="384775" y="1023825"/>
            <a:ext cx="4622100" cy="1858200"/>
          </a:xfrm>
          <a:prstGeom prst="rect">
            <a:avLst/>
          </a:prstGeom>
        </p:spPr>
        <p:txBody>
          <a:bodyPr spcFirstLastPara="1" wrap="square" lIns="20075" tIns="20075" rIns="20075" bIns="20075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0">
                <a:solidFill>
                  <a:srgbClr val="FFFFFF"/>
                </a:solidFill>
              </a:rPr>
              <a:t>Monday (3/25): Tabling at the Integration Statue </a:t>
            </a:r>
            <a:endParaRPr b="0"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b="0">
                <a:solidFill>
                  <a:srgbClr val="FFFFFF"/>
                </a:solidFill>
              </a:rPr>
              <a:t>Panera bagels </a:t>
            </a:r>
            <a:endParaRPr b="0"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b="0">
                <a:solidFill>
                  <a:srgbClr val="FFFFFF"/>
                </a:solidFill>
              </a:rPr>
              <a:t>Ribbon tying for our reasons Why</a:t>
            </a:r>
            <a:endParaRPr b="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0">
                <a:solidFill>
                  <a:srgbClr val="FFFFFF"/>
                </a:solidFill>
              </a:rPr>
              <a:t> Wednesday (3/27): Market Wednesday and All Participant Meeting </a:t>
            </a:r>
            <a:endParaRPr b="0"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b="0">
                <a:solidFill>
                  <a:srgbClr val="FFFFFF"/>
                </a:solidFill>
              </a:rPr>
              <a:t>Donuts at Market Wednesday</a:t>
            </a:r>
            <a:endParaRPr b="0"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b="0">
                <a:solidFill>
                  <a:srgbClr val="FFFFFF"/>
                </a:solidFill>
              </a:rPr>
              <a:t>All participant meeting at 7:30pm in HWC3100 </a:t>
            </a:r>
            <a:endParaRPr b="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0">
                <a:solidFill>
                  <a:srgbClr val="FFFFFF"/>
                </a:solidFill>
              </a:rPr>
              <a:t>Thursday (3/28): Smoothie King Smoothies and Blaze Pizza Share-it Night </a:t>
            </a:r>
            <a:endParaRPr b="0"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b="0">
                <a:solidFill>
                  <a:srgbClr val="FFFFFF"/>
                </a:solidFill>
              </a:rPr>
              <a:t>Tabling at Integration Statue with smoothies for donors </a:t>
            </a:r>
            <a:endParaRPr b="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0">
                <a:solidFill>
                  <a:srgbClr val="FFFFFF"/>
                </a:solidFill>
              </a:rPr>
              <a:t>Friday (3/29): Online Challenge </a:t>
            </a:r>
            <a:endParaRPr b="0">
              <a:solidFill>
                <a:srgbClr val="FFFFFF"/>
              </a:solidFill>
            </a:endParaRPr>
          </a:p>
          <a:p>
            <a:pPr marL="91440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b="0">
                <a:solidFill>
                  <a:srgbClr val="FFFFFF"/>
                </a:solidFill>
              </a:rPr>
              <a:t>Greek team to raise the most money will have a tent set up for them when they arrive at the event </a:t>
            </a:r>
            <a:endParaRPr b="0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pic>
        <p:nvPicPr>
          <p:cNvPr id="350" name="Google Shape;350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4925" y="1023825"/>
            <a:ext cx="3898848" cy="259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04940" y="3806502"/>
            <a:ext cx="3898809" cy="25991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83"/>
          <p:cNvSpPr txBox="1">
            <a:spLocks noGrp="1"/>
          </p:cNvSpPr>
          <p:nvPr>
            <p:ph type="body" idx="1"/>
          </p:nvPr>
        </p:nvSpPr>
        <p:spPr>
          <a:xfrm>
            <a:off x="374124" y="323675"/>
            <a:ext cx="7096800" cy="529500"/>
          </a:xfrm>
          <a:prstGeom prst="rect">
            <a:avLst/>
          </a:prstGeom>
        </p:spPr>
        <p:txBody>
          <a:bodyPr spcFirstLastPara="1" wrap="square" lIns="13375" tIns="13375" rIns="13375" bIns="13375" anchor="t" anchorCtr="0">
            <a:noAutofit/>
          </a:bodyPr>
          <a:lstStyle/>
          <a:p>
            <a:pPr marL="0" lvl="0" indent="0" algn="l" rtl="0">
              <a:spcBef>
                <a:spcPts val="200"/>
              </a:spcBef>
              <a:spcAft>
                <a:spcPts val="0"/>
              </a:spcAft>
              <a:buNone/>
            </a:pPr>
            <a:r>
              <a:rPr lang="en-US"/>
              <a:t>Paint the Campus Purple Week </a:t>
            </a:r>
            <a:endParaRPr/>
          </a:p>
        </p:txBody>
      </p:sp>
      <p:sp>
        <p:nvSpPr>
          <p:cNvPr id="358" name="Google Shape;358;p83"/>
          <p:cNvSpPr txBox="1">
            <a:spLocks noGrp="1"/>
          </p:cNvSpPr>
          <p:nvPr>
            <p:ph type="body" idx="2"/>
          </p:nvPr>
        </p:nvSpPr>
        <p:spPr>
          <a:xfrm>
            <a:off x="381000" y="1010925"/>
            <a:ext cx="8382000" cy="4281600"/>
          </a:xfrm>
          <a:prstGeom prst="rect">
            <a:avLst/>
          </a:prstGeom>
        </p:spPr>
        <p:txBody>
          <a:bodyPr spcFirstLastPara="1" wrap="square" lIns="20075" tIns="20075" rIns="20075" bIns="20075" anchor="t" anchorCtr="0">
            <a:noAutofit/>
          </a:bodyPr>
          <a:lstStyle/>
          <a:p>
            <a:pPr marL="457200" marR="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●"/>
            </a:pPr>
            <a:r>
              <a:rPr lang="en-US">
                <a:solidFill>
                  <a:srgbClr val="FFFFFF"/>
                </a:solidFill>
              </a:rPr>
              <a:t>Sunday, March 31: Light up Greek Streets</a:t>
            </a:r>
            <a:endParaRPr>
              <a:solidFill>
                <a:srgbClr val="FFFFFF"/>
              </a:solidFill>
            </a:endParaRPr>
          </a:p>
          <a:p>
            <a:pPr marL="457200" marR="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●"/>
            </a:pPr>
            <a:r>
              <a:rPr lang="en-US">
                <a:solidFill>
                  <a:srgbClr val="FFFFFF"/>
                </a:solidFill>
              </a:rPr>
              <a:t>Monday, April 1: Why I Relay on Landis and Chuy’s Share-it Night </a:t>
            </a:r>
            <a:endParaRPr>
              <a:solidFill>
                <a:srgbClr val="FFFFFF"/>
              </a:solidFill>
            </a:endParaRPr>
          </a:p>
          <a:p>
            <a:pPr marL="457200" marR="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●"/>
            </a:pPr>
            <a:r>
              <a:rPr lang="en-US">
                <a:solidFill>
                  <a:srgbClr val="FFFFFF"/>
                </a:solidFill>
              </a:rPr>
              <a:t>Tuesday, April 2: Fundraising Check-in </a:t>
            </a:r>
            <a:endParaRPr sz="1800">
              <a:solidFill>
                <a:srgbClr val="FFFFFF"/>
              </a:solidFill>
            </a:endParaRPr>
          </a:p>
          <a:p>
            <a:pPr marL="457200" marR="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>
                <a:solidFill>
                  <a:srgbClr val="FFFFFF"/>
                </a:solidFill>
              </a:rPr>
              <a:t>Wednesday, April 3: Puppies for a Cure </a:t>
            </a:r>
            <a:endParaRPr sz="1800">
              <a:solidFill>
                <a:srgbClr val="FFFFFF"/>
              </a:solidFill>
            </a:endParaRPr>
          </a:p>
          <a:p>
            <a:pPr marL="457200" marR="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>
                <a:solidFill>
                  <a:srgbClr val="FFFFFF"/>
                </a:solidFill>
              </a:rPr>
              <a:t>Thursday, April 4: Last Minute Registration and Maple St Share-it Night </a:t>
            </a:r>
            <a:endParaRPr sz="1800">
              <a:solidFill>
                <a:srgbClr val="FFFFFF"/>
              </a:solidFill>
            </a:endParaRPr>
          </a:p>
          <a:p>
            <a:pPr marL="457200" marR="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>
                <a:solidFill>
                  <a:srgbClr val="FFFFFF"/>
                </a:solidFill>
              </a:rPr>
              <a:t>Friday, April 5: Relay For Life 2019 </a:t>
            </a:r>
            <a:endParaRPr sz="1800">
              <a:solidFill>
                <a:srgbClr val="FFFFFF"/>
              </a:solidFill>
            </a:endParaRPr>
          </a:p>
        </p:txBody>
      </p:sp>
      <p:pic>
        <p:nvPicPr>
          <p:cNvPr id="359" name="Google Shape;359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7187" y="2768600"/>
            <a:ext cx="5749625" cy="3833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84"/>
          <p:cNvSpPr txBox="1">
            <a:spLocks noGrp="1"/>
          </p:cNvSpPr>
          <p:nvPr>
            <p:ph type="body" idx="1"/>
          </p:nvPr>
        </p:nvSpPr>
        <p:spPr>
          <a:xfrm>
            <a:off x="440782" y="401809"/>
            <a:ext cx="5990400" cy="529500"/>
          </a:xfrm>
          <a:prstGeom prst="rect">
            <a:avLst/>
          </a:prstGeom>
        </p:spPr>
        <p:txBody>
          <a:bodyPr spcFirstLastPara="1" wrap="square" lIns="13375" tIns="13375" rIns="13375" bIns="13375" anchor="t" anchorCtr="0">
            <a:noAutofit/>
          </a:bodyPr>
          <a:lstStyle/>
          <a:p>
            <a:pPr marL="0" lvl="0" indent="0" algn="l" rtl="0">
              <a:spcBef>
                <a:spcPts val="200"/>
              </a:spcBef>
              <a:spcAft>
                <a:spcPts val="0"/>
              </a:spcAft>
              <a:buNone/>
            </a:pPr>
            <a:r>
              <a:rPr lang="en-US"/>
              <a:t>Bank Night </a:t>
            </a:r>
            <a:endParaRPr/>
          </a:p>
        </p:txBody>
      </p:sp>
      <p:sp>
        <p:nvSpPr>
          <p:cNvPr id="366" name="Google Shape;366;p84"/>
          <p:cNvSpPr txBox="1">
            <a:spLocks noGrp="1"/>
          </p:cNvSpPr>
          <p:nvPr>
            <p:ph type="body" idx="2"/>
          </p:nvPr>
        </p:nvSpPr>
        <p:spPr>
          <a:xfrm>
            <a:off x="440777" y="1060775"/>
            <a:ext cx="8246100" cy="354300"/>
          </a:xfrm>
          <a:prstGeom prst="rect">
            <a:avLst/>
          </a:prstGeom>
        </p:spPr>
        <p:txBody>
          <a:bodyPr spcFirstLastPara="1" wrap="square" lIns="20075" tIns="20075" rIns="20075" bIns="2007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ource Sans Pro"/>
              <a:buChar char="●"/>
            </a:pPr>
            <a:r>
              <a:rPr lang="en-US" b="0">
                <a:solidFill>
                  <a:schemeClr val="lt1"/>
                </a:solidFill>
              </a:rPr>
              <a:t>Wednesday, April 3rd in the Globe Dining Room from 7pm to 10pm</a:t>
            </a:r>
            <a:endParaRPr b="0">
              <a:solidFill>
                <a:schemeClr val="lt1"/>
              </a:solidFill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</a:pPr>
            <a:r>
              <a:rPr lang="en-US" sz="1800">
                <a:solidFill>
                  <a:schemeClr val="lt1"/>
                </a:solidFill>
              </a:rPr>
              <a:t>Bring any cash/coins to be counted toward your team </a:t>
            </a:r>
            <a:endParaRPr sz="1800">
              <a:solidFill>
                <a:schemeClr val="lt1"/>
              </a:solidFill>
            </a:endParaRPr>
          </a:p>
          <a:p>
            <a:pPr marL="1371600" marR="0" lvl="2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</a:pPr>
            <a:r>
              <a:rPr lang="en-US" sz="1800">
                <a:solidFill>
                  <a:schemeClr val="lt1"/>
                </a:solidFill>
              </a:rPr>
              <a:t>We will collect it all, count it, and put it into your teams account</a:t>
            </a:r>
            <a:endParaRPr sz="1800">
              <a:solidFill>
                <a:schemeClr val="lt1"/>
              </a:solidFill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</a:pPr>
            <a:r>
              <a:rPr lang="en-US" sz="1800">
                <a:solidFill>
                  <a:schemeClr val="lt1"/>
                </a:solidFill>
              </a:rPr>
              <a:t>Team Captains will pick up team captain &amp; Hope club shirts</a:t>
            </a:r>
            <a:endParaRPr sz="1800">
              <a:solidFill>
                <a:schemeClr val="lt1"/>
              </a:solidFill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</a:pPr>
            <a:r>
              <a:rPr lang="en-US" sz="1800">
                <a:solidFill>
                  <a:schemeClr val="lt1"/>
                </a:solidFill>
              </a:rPr>
              <a:t>Ask any last minute questions you may have for the night of!</a:t>
            </a:r>
            <a:endParaRPr sz="18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67" name="Google Shape;367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3812" y="2625225"/>
            <a:ext cx="5916375" cy="393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85"/>
          <p:cNvSpPr txBox="1">
            <a:spLocks noGrp="1"/>
          </p:cNvSpPr>
          <p:nvPr>
            <p:ph type="body" idx="1"/>
          </p:nvPr>
        </p:nvSpPr>
        <p:spPr>
          <a:xfrm>
            <a:off x="1576807" y="290984"/>
            <a:ext cx="5990400" cy="529500"/>
          </a:xfrm>
          <a:prstGeom prst="rect">
            <a:avLst/>
          </a:prstGeom>
        </p:spPr>
        <p:txBody>
          <a:bodyPr spcFirstLastPara="1" wrap="square" lIns="13375" tIns="13375" rIns="13375" bIns="13375" anchor="t" anchorCtr="0">
            <a:noAutofit/>
          </a:bodyPr>
          <a:lstStyle/>
          <a:p>
            <a:pPr marL="0" lvl="0" indent="0" algn="ctr" rtl="0">
              <a:spcBef>
                <a:spcPts val="200"/>
              </a:spcBef>
              <a:spcAft>
                <a:spcPts val="0"/>
              </a:spcAft>
              <a:buNone/>
            </a:pPr>
            <a:r>
              <a:rPr lang="en-US"/>
              <a:t>Relay For Life Schedule!</a:t>
            </a:r>
            <a:endParaRPr/>
          </a:p>
        </p:txBody>
      </p:sp>
      <p:sp>
        <p:nvSpPr>
          <p:cNvPr id="374" name="Google Shape;374;p85"/>
          <p:cNvSpPr txBox="1">
            <a:spLocks noGrp="1"/>
          </p:cNvSpPr>
          <p:nvPr>
            <p:ph type="body" idx="2"/>
          </p:nvPr>
        </p:nvSpPr>
        <p:spPr>
          <a:xfrm>
            <a:off x="1576800" y="1011375"/>
            <a:ext cx="5990400" cy="5375400"/>
          </a:xfrm>
          <a:prstGeom prst="rect">
            <a:avLst/>
          </a:prstGeom>
        </p:spPr>
        <p:txBody>
          <a:bodyPr spcFirstLastPara="1" wrap="square" lIns="20075" tIns="20075" rIns="20075" bIns="2007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4pm- Team Captains arrive at the Old IM Fields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6pm- Opening Ceremonies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8:30pm- Trivia Tournament 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11pm-12am- Luminaria Ceremony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12:15am- Women’s Haircutting 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1:30am- Men’s Head Shaving 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2am- Fight Back Ceremony 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4am- Lip Sync Battle 2019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6:45am- Sunrise Yoga 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8:30am- Closing Ceremonies  </a:t>
            </a:r>
            <a:endParaRPr/>
          </a:p>
        </p:txBody>
      </p:sp>
      <p:pic>
        <p:nvPicPr>
          <p:cNvPr id="375" name="Google Shape;375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45375" y="2161300"/>
            <a:ext cx="2715501" cy="1525797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4675" y="3512150"/>
            <a:ext cx="2878705" cy="191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8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4676" y="1356450"/>
            <a:ext cx="2475567" cy="1650387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8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24004" y="4814650"/>
            <a:ext cx="2558234" cy="1918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86"/>
          <p:cNvSpPr txBox="1">
            <a:spLocks noGrp="1"/>
          </p:cNvSpPr>
          <p:nvPr>
            <p:ph type="body" idx="1"/>
          </p:nvPr>
        </p:nvSpPr>
        <p:spPr>
          <a:xfrm>
            <a:off x="413057" y="387959"/>
            <a:ext cx="5990400" cy="529500"/>
          </a:xfrm>
          <a:prstGeom prst="rect">
            <a:avLst/>
          </a:prstGeom>
        </p:spPr>
        <p:txBody>
          <a:bodyPr spcFirstLastPara="1" wrap="square" lIns="13375" tIns="13375" rIns="13375" bIns="13375" anchor="t" anchorCtr="0">
            <a:noAutofit/>
          </a:bodyPr>
          <a:lstStyle/>
          <a:p>
            <a:pPr marL="0" lvl="0" indent="0" algn="l" rtl="0">
              <a:spcBef>
                <a:spcPts val="200"/>
              </a:spcBef>
              <a:spcAft>
                <a:spcPts val="0"/>
              </a:spcAft>
              <a:buNone/>
            </a:pPr>
            <a:r>
              <a:rPr lang="en-US"/>
              <a:t>Luminaria Ceremony </a:t>
            </a:r>
            <a:endParaRPr/>
          </a:p>
        </p:txBody>
      </p:sp>
      <p:sp>
        <p:nvSpPr>
          <p:cNvPr id="385" name="Google Shape;385;p86"/>
          <p:cNvSpPr txBox="1">
            <a:spLocks noGrp="1"/>
          </p:cNvSpPr>
          <p:nvPr>
            <p:ph type="body" idx="2"/>
          </p:nvPr>
        </p:nvSpPr>
        <p:spPr>
          <a:xfrm>
            <a:off x="413050" y="1199325"/>
            <a:ext cx="8426100" cy="4383900"/>
          </a:xfrm>
          <a:prstGeom prst="rect">
            <a:avLst/>
          </a:prstGeom>
        </p:spPr>
        <p:txBody>
          <a:bodyPr spcFirstLastPara="1" wrap="square" lIns="20075" tIns="20075" rIns="20075" bIns="200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A ceremony to remember loved ones who have lost their battle to cancer and honor those who are still fighting</a:t>
            </a:r>
            <a:endParaRPr sz="24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NEW TIME: 11pm-12am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Guest Speakers: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sz="1800">
                <a:solidFill>
                  <a:srgbClr val="FFFFFF"/>
                </a:solidFill>
              </a:rPr>
              <a:t>Kunal Patel </a:t>
            </a:r>
            <a:endParaRPr sz="1800">
              <a:solidFill>
                <a:srgbClr val="FFFFFF"/>
              </a:solidFill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sz="1800">
                <a:solidFill>
                  <a:srgbClr val="FFFFFF"/>
                </a:solidFill>
              </a:rPr>
              <a:t>Hannah Sandifer </a:t>
            </a:r>
            <a:endParaRPr sz="1800">
              <a:solidFill>
                <a:srgbClr val="FFFFFF"/>
              </a:solidFill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sz="1800">
                <a:solidFill>
                  <a:srgbClr val="FFFFFF"/>
                </a:solidFill>
              </a:rPr>
              <a:t>Deb Botta </a:t>
            </a:r>
            <a:endParaRPr sz="1800">
              <a:solidFill>
                <a:srgbClr val="FFFFFF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>
                <a:solidFill>
                  <a:srgbClr val="FFFFFF"/>
                </a:solidFill>
              </a:rPr>
              <a:t>Slideshow to follow, if you would like your loved one to be featured in the slideshow, email </a:t>
            </a:r>
            <a:r>
              <a:rPr lang="en-US" sz="2400">
                <a:solidFill>
                  <a:srgbClr val="E06666"/>
                </a:solidFill>
              </a:rPr>
              <a:t>fsurelayforlife.luminariachair@gmail.com</a:t>
            </a:r>
            <a:endParaRPr sz="2400">
              <a:solidFill>
                <a:srgbClr val="E06666"/>
              </a:solidFill>
            </a:endParaRPr>
          </a:p>
        </p:txBody>
      </p:sp>
      <p:pic>
        <p:nvPicPr>
          <p:cNvPr id="386" name="Google Shape;386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98550" y="4056826"/>
            <a:ext cx="1946899" cy="2595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p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7286" y="4059376"/>
            <a:ext cx="2258087" cy="25908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8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68627" y="4059375"/>
            <a:ext cx="1946900" cy="25908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1193</Words>
  <Application>Microsoft Macintosh PowerPoint</Application>
  <PresentationFormat>On-screen Show (4:3)</PresentationFormat>
  <Paragraphs>204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Calibri</vt:lpstr>
      <vt:lpstr>Arial</vt:lpstr>
      <vt:lpstr>Source Sans Pro</vt:lpstr>
      <vt:lpstr>Source Sans Pro Light</vt:lpstr>
      <vt:lpstr>Source Sans Pro SemiBold</vt:lpstr>
      <vt:lpstr>Office Theme</vt:lpstr>
      <vt:lpstr>Office Theme</vt:lpstr>
      <vt:lpstr>Welcome Participants! All Participant Meeting  March 27, 2019</vt:lpstr>
      <vt:lpstr>Relay is only 9 days away! Why do you Relay?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Participants! All Participant Meeting  March 27, 2019</dc:title>
  <cp:lastModifiedBy>Microsoft Office User</cp:lastModifiedBy>
  <cp:revision>1</cp:revision>
  <dcterms:modified xsi:type="dcterms:W3CDTF">2019-03-28T15:03:53Z</dcterms:modified>
</cp:coreProperties>
</file>